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24"/>
  </p:notesMasterIdLst>
  <p:handoutMasterIdLst>
    <p:handoutMasterId r:id="rId25"/>
  </p:handoutMasterIdLst>
  <p:sldIdLst>
    <p:sldId id="27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77" r:id="rId10"/>
    <p:sldId id="270" r:id="rId11"/>
    <p:sldId id="274" r:id="rId12"/>
    <p:sldId id="275" r:id="rId13"/>
    <p:sldId id="264" r:id="rId14"/>
    <p:sldId id="265" r:id="rId15"/>
    <p:sldId id="266" r:id="rId16"/>
    <p:sldId id="267" r:id="rId17"/>
    <p:sldId id="301" r:id="rId18"/>
    <p:sldId id="302" r:id="rId19"/>
    <p:sldId id="303" r:id="rId20"/>
    <p:sldId id="304" r:id="rId21"/>
    <p:sldId id="305" r:id="rId22"/>
    <p:sldId id="268" r:id="rId23"/>
  </p:sldIdLst>
  <p:sldSz cx="9144000" cy="5143500" type="screen16x9"/>
  <p:notesSz cx="6858000" cy="9144000"/>
  <p:embeddedFontLst>
    <p:embeddedFont>
      <p:font typeface="Adventuro" panose="02000600000000000000" pitchFamily="50" charset="0"/>
      <p:regular r:id="rId26"/>
    </p:embeddedFont>
    <p:embeddedFont>
      <p:font typeface="Anaheim" panose="020B0604020202020204" charset="0"/>
      <p:regular r:id="rId27"/>
    </p:embeddedFont>
    <p:embeddedFont>
      <p:font typeface="Bebas Neue" panose="020B0606020202050201" pitchFamily="34" charset="0"/>
      <p:regular r:id="rId28"/>
    </p:embeddedFont>
    <p:embeddedFont>
      <p:font typeface="Coolvetica Rg" panose="020B0603030602020004" pitchFamily="34" charset="0"/>
      <p:regular r:id="rId29"/>
    </p:embeddedFont>
    <p:embeddedFont>
      <p:font typeface="Lato" panose="020F0502020204030203" pitchFamily="34" charset="0"/>
      <p:regular r:id="rId30"/>
      <p:bold r:id="rId31"/>
      <p:italic r:id="rId32"/>
      <p:boldItalic r:id="rId33"/>
    </p:embeddedFont>
    <p:embeddedFont>
      <p:font typeface="Sora" panose="020B0604020202020204" charset="0"/>
      <p:regular r:id="rId34"/>
      <p:bold r:id="rId35"/>
    </p:embeddedFont>
    <p:embeddedFont>
      <p:font typeface="Sora SemiBold" panose="020B0604020202020204" charset="0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2" roundtripDataSignature="AMtx7mjklaCVvtpHUWSNd0ixSQ+jquZ75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3799B01-314C-49CC-DB20-C95367B9D319}" name="Cristina Gutiérrez Jiménez" initials="CG" userId="S::cgutierrez@freepikco.onmicrosoft.com::9b066b6f-0938-49e6-9aab-2bba891a0f35" providerId="AD"/>
  <p188:author id="{07507977-5039-A8F7-4EA5-74658BDCF63F}" name="jmolinos@intranet.freepikcompany.com" initials="j" userId="S-1-5-21-179105700-2695781124-4246538168-241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A47"/>
    <a:srgbClr val="FFFFFF"/>
    <a:srgbClr val="667EF1"/>
    <a:srgbClr val="000000"/>
    <a:srgbClr val="2C2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DF7B9C-EBDF-46A0-83E7-B09A4955A7FC}">
  <a:tblStyle styleId="{A6DF7B9C-EBDF-46A0-83E7-B09A4955A7F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712" autoAdjust="0"/>
  </p:normalViewPr>
  <p:slideViewPr>
    <p:cSldViewPr snapToGrid="0" showGuides="1">
      <p:cViewPr varScale="1">
        <p:scale>
          <a:sx n="103" d="100"/>
          <a:sy n="103" d="100"/>
        </p:scale>
        <p:origin x="874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77" Type="http://schemas.microsoft.com/office/2018/10/relationships/authors" Target="authors.xml"/><Relationship Id="rId8" Type="http://schemas.openxmlformats.org/officeDocument/2006/relationships/slide" Target="slides/slide7.xml"/><Relationship Id="rId72" Type="http://customschemas.google.com/relationships/presentationmetadata" Target="meta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E31DFB-DBB3-AA60-7A6C-2A4A2F7F6E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449E5-1312-2FA6-E29F-1F0F0D3CA9D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96FE1-22E7-4AE4-8C76-B00C76814543}" type="datetimeFigureOut">
              <a:rPr lang="es-ES" smtClean="0"/>
              <a:t>11/01/2024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ED1F64-243D-6721-A717-7011DEE7402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0932CC-B4C6-2646-5100-DF9301D2DF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FACC9-2CF6-473D-A817-FB7A15822308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4397952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svg>
</file>

<file path=ppt/media/image11.png>
</file>

<file path=ppt/media/image12.svg>
</file>

<file path=ppt/media/image13.jpg>
</file>

<file path=ppt/media/image14.jpeg>
</file>

<file path=ppt/media/image15.png>
</file>

<file path=ppt/media/image16.svg>
</file>

<file path=ppt/media/image17.JPG>
</file>

<file path=ppt/media/image18.jpg>
</file>

<file path=ppt/media/image19.jpg>
</file>

<file path=ppt/media/image2.svg>
</file>

<file path=ppt/media/image20.png>
</file>

<file path=ppt/media/image21.svg>
</file>

<file path=ppt/media/image22.sv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54875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6540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0488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69958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4897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8613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2838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16639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00688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7615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37695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4518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8;p21">
            <a:extLst>
              <a:ext uri="{FF2B5EF4-FFF2-40B4-BE49-F238E27FC236}">
                <a16:creationId xmlns:a16="http://schemas.microsoft.com/office/drawing/2014/main" id="{610FF660-843B-830C-355D-5F88BC8AC7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13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8744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96941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15982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ctrTitle"/>
          </p:nvPr>
        </p:nvSpPr>
        <p:spPr>
          <a:xfrm>
            <a:off x="4572000" y="1703437"/>
            <a:ext cx="3848100" cy="11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Bebas Neue"/>
              <a:buNone/>
              <a:defRPr sz="480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15"/>
          <p:cNvSpPr txBox="1">
            <a:spLocks noGrp="1"/>
          </p:cNvSpPr>
          <p:nvPr>
            <p:ph type="subTitle" idx="1"/>
          </p:nvPr>
        </p:nvSpPr>
        <p:spPr>
          <a:xfrm>
            <a:off x="4572000" y="2893255"/>
            <a:ext cx="3848100" cy="351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bg2"/>
                </a:solidFill>
                <a:latin typeface="Lato" panose="020F0502020204030203" pitchFamily="34" charset="0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9176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Table of contents">
    <p:bg>
      <p:bgPr>
        <a:solidFill>
          <a:schemeClr val="bg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7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17"/>
          <p:cNvSpPr txBox="1">
            <a:spLocks noGrp="1"/>
          </p:cNvSpPr>
          <p:nvPr>
            <p:ph type="body" idx="1"/>
          </p:nvPr>
        </p:nvSpPr>
        <p:spPr>
          <a:xfrm>
            <a:off x="1773778" y="2296552"/>
            <a:ext cx="2550242" cy="52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2"/>
          </p:nvPr>
        </p:nvSpPr>
        <p:spPr>
          <a:xfrm>
            <a:off x="1773778" y="1527393"/>
            <a:ext cx="2550242" cy="78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4" name="Google Shape;24;p17"/>
          <p:cNvSpPr txBox="1">
            <a:spLocks noGrp="1"/>
          </p:cNvSpPr>
          <p:nvPr>
            <p:ph type="body" idx="3"/>
          </p:nvPr>
        </p:nvSpPr>
        <p:spPr>
          <a:xfrm>
            <a:off x="853884" y="1711688"/>
            <a:ext cx="785424" cy="529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4"/>
          </p:nvPr>
        </p:nvSpPr>
        <p:spPr>
          <a:xfrm>
            <a:off x="5734151" y="2296552"/>
            <a:ext cx="2550242" cy="52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5"/>
          </p:nvPr>
        </p:nvSpPr>
        <p:spPr>
          <a:xfrm>
            <a:off x="5734153" y="1527394"/>
            <a:ext cx="2550242" cy="78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6"/>
          </p:nvPr>
        </p:nvSpPr>
        <p:spPr>
          <a:xfrm>
            <a:off x="4834213" y="1712700"/>
            <a:ext cx="765470" cy="52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8" name="Google Shape;28;p17"/>
          <p:cNvSpPr txBox="1">
            <a:spLocks noGrp="1"/>
          </p:cNvSpPr>
          <p:nvPr>
            <p:ph type="body" idx="7"/>
          </p:nvPr>
        </p:nvSpPr>
        <p:spPr>
          <a:xfrm>
            <a:off x="5734151" y="3893717"/>
            <a:ext cx="2550242" cy="548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8"/>
          </p:nvPr>
        </p:nvSpPr>
        <p:spPr>
          <a:xfrm>
            <a:off x="5734151" y="3164560"/>
            <a:ext cx="2550242" cy="781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0" name="Google Shape;30;p17"/>
          <p:cNvSpPr txBox="1">
            <a:spLocks noGrp="1"/>
          </p:cNvSpPr>
          <p:nvPr>
            <p:ph type="body" idx="9"/>
          </p:nvPr>
        </p:nvSpPr>
        <p:spPr>
          <a:xfrm>
            <a:off x="4834211" y="3346890"/>
            <a:ext cx="765470" cy="52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3"/>
          </p:nvPr>
        </p:nvSpPr>
        <p:spPr>
          <a:xfrm>
            <a:off x="1773778" y="3893716"/>
            <a:ext cx="2550242" cy="548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2" name="Google Shape;32;p17"/>
          <p:cNvSpPr txBox="1">
            <a:spLocks noGrp="1"/>
          </p:cNvSpPr>
          <p:nvPr>
            <p:ph type="body" idx="14"/>
          </p:nvPr>
        </p:nvSpPr>
        <p:spPr>
          <a:xfrm>
            <a:off x="1773778" y="3164559"/>
            <a:ext cx="2550242" cy="781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3" name="Google Shape;33;p17"/>
          <p:cNvSpPr txBox="1">
            <a:spLocks noGrp="1"/>
          </p:cNvSpPr>
          <p:nvPr>
            <p:ph type="body" idx="15"/>
          </p:nvPr>
        </p:nvSpPr>
        <p:spPr>
          <a:xfrm>
            <a:off x="853884" y="3349865"/>
            <a:ext cx="785424" cy="52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bg2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441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 txBox="1">
            <a:spLocks noGrp="1"/>
          </p:cNvSpPr>
          <p:nvPr>
            <p:ph type="title"/>
          </p:nvPr>
        </p:nvSpPr>
        <p:spPr>
          <a:xfrm>
            <a:off x="3771900" y="2028890"/>
            <a:ext cx="4648200" cy="2028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Bebas Neue"/>
              <a:buNone/>
              <a:defRPr sz="500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1"/>
          </p:nvPr>
        </p:nvSpPr>
        <p:spPr>
          <a:xfrm>
            <a:off x="3771900" y="4057154"/>
            <a:ext cx="4648200" cy="53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naheim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7" name="Google Shape;37;p18"/>
          <p:cNvSpPr txBox="1">
            <a:spLocks noGrp="1"/>
          </p:cNvSpPr>
          <p:nvPr>
            <p:ph type="body" idx="2"/>
          </p:nvPr>
        </p:nvSpPr>
        <p:spPr>
          <a:xfrm>
            <a:off x="723900" y="572118"/>
            <a:ext cx="2080966" cy="164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8800">
                <a:solidFill>
                  <a:schemeClr val="tx2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8492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One column text">
    <p:bg>
      <p:bgPr>
        <a:solidFill>
          <a:schemeClr val="bg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>
            <a:spLocks noGrp="1"/>
          </p:cNvSpPr>
          <p:nvPr>
            <p:ph type="body" idx="1"/>
          </p:nvPr>
        </p:nvSpPr>
        <p:spPr>
          <a:xfrm>
            <a:off x="723900" y="1613334"/>
            <a:ext cx="4224183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0" name="Google Shape;40;p19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49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9153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bg>
      <p:bgPr>
        <a:solidFill>
          <a:schemeClr val="bg2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723900" y="2115623"/>
            <a:ext cx="3322390" cy="213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3" name="Google Shape;43;p20"/>
          <p:cNvSpPr txBox="1">
            <a:spLocks noGrp="1"/>
          </p:cNvSpPr>
          <p:nvPr>
            <p:ph type="body" idx="2"/>
          </p:nvPr>
        </p:nvSpPr>
        <p:spPr>
          <a:xfrm>
            <a:off x="4755129" y="2115623"/>
            <a:ext cx="3322386" cy="213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4" name="Google Shape;44;p20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88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5" name="Google Shape;45;p20"/>
          <p:cNvSpPr txBox="1">
            <a:spLocks noGrp="1"/>
          </p:cNvSpPr>
          <p:nvPr>
            <p:ph type="body" idx="3"/>
          </p:nvPr>
        </p:nvSpPr>
        <p:spPr>
          <a:xfrm>
            <a:off x="723900" y="1723141"/>
            <a:ext cx="3322390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4"/>
          </p:nvPr>
        </p:nvSpPr>
        <p:spPr>
          <a:xfrm>
            <a:off x="4755129" y="1723141"/>
            <a:ext cx="332238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5792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bg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1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5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bg1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9" name="Google Shape;49;p21"/>
          <p:cNvSpPr txBox="1">
            <a:spLocks noGrp="1"/>
          </p:cNvSpPr>
          <p:nvPr>
            <p:ph type="body" idx="1"/>
          </p:nvPr>
        </p:nvSpPr>
        <p:spPr>
          <a:xfrm>
            <a:off x="723901" y="3078954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2"/>
          </p:nvPr>
        </p:nvSpPr>
        <p:spPr>
          <a:xfrm>
            <a:off x="3306099" y="3078954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1" name="Google Shape;51;p21"/>
          <p:cNvSpPr txBox="1">
            <a:spLocks noGrp="1"/>
          </p:cNvSpPr>
          <p:nvPr>
            <p:ph type="body" idx="3"/>
          </p:nvPr>
        </p:nvSpPr>
        <p:spPr>
          <a:xfrm>
            <a:off x="723901" y="2686471"/>
            <a:ext cx="253180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52" name="Google Shape;52;p21"/>
          <p:cNvSpPr txBox="1">
            <a:spLocks noGrp="1"/>
          </p:cNvSpPr>
          <p:nvPr>
            <p:ph type="body" idx="4"/>
          </p:nvPr>
        </p:nvSpPr>
        <p:spPr>
          <a:xfrm>
            <a:off x="3306098" y="2684793"/>
            <a:ext cx="253180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53" name="Google Shape;53;p21"/>
          <p:cNvSpPr txBox="1">
            <a:spLocks noGrp="1"/>
          </p:cNvSpPr>
          <p:nvPr>
            <p:ph type="body" idx="5"/>
          </p:nvPr>
        </p:nvSpPr>
        <p:spPr>
          <a:xfrm>
            <a:off x="5888296" y="3078953"/>
            <a:ext cx="2531804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4" name="Google Shape;54;p21"/>
          <p:cNvSpPr txBox="1">
            <a:spLocks noGrp="1"/>
          </p:cNvSpPr>
          <p:nvPr>
            <p:ph type="body" idx="6"/>
          </p:nvPr>
        </p:nvSpPr>
        <p:spPr>
          <a:xfrm>
            <a:off x="5888297" y="2680643"/>
            <a:ext cx="253180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 b="1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9463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2"/>
          <p:cNvSpPr txBox="1">
            <a:spLocks noGrp="1"/>
          </p:cNvSpPr>
          <p:nvPr>
            <p:ph type="title"/>
          </p:nvPr>
        </p:nvSpPr>
        <p:spPr>
          <a:xfrm>
            <a:off x="723900" y="1297126"/>
            <a:ext cx="3407113" cy="1971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7" name="Google Shape;57;p22"/>
          <p:cNvSpPr>
            <a:spLocks noGrp="1"/>
          </p:cNvSpPr>
          <p:nvPr>
            <p:ph type="pic" idx="2"/>
          </p:nvPr>
        </p:nvSpPr>
        <p:spPr>
          <a:xfrm>
            <a:off x="4572000" y="744140"/>
            <a:ext cx="384810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22"/>
          <p:cNvSpPr txBox="1">
            <a:spLocks noGrp="1"/>
          </p:cNvSpPr>
          <p:nvPr>
            <p:ph type="body" idx="1"/>
          </p:nvPr>
        </p:nvSpPr>
        <p:spPr>
          <a:xfrm>
            <a:off x="723900" y="3278017"/>
            <a:ext cx="3407113" cy="112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bg2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7337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5188086" cy="922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Bebas Neue"/>
              <a:buNone/>
              <a:defRPr sz="6000">
                <a:solidFill>
                  <a:schemeClr val="bg2"/>
                </a:solidFill>
                <a:latin typeface="Sora SemiBold" pitchFamily="2" charset="0"/>
                <a:cs typeface="Sora SemiBold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4" name="Google Shape;64;p24"/>
          <p:cNvSpPr txBox="1">
            <a:spLocks noGrp="1"/>
          </p:cNvSpPr>
          <p:nvPr>
            <p:ph type="body" idx="1"/>
          </p:nvPr>
        </p:nvSpPr>
        <p:spPr>
          <a:xfrm>
            <a:off x="723900" y="1474839"/>
            <a:ext cx="5188086" cy="1276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bg2"/>
                </a:solidFill>
                <a:latin typeface="Lato" panose="020F0502020204030203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 dirty="0"/>
          </a:p>
        </p:txBody>
      </p:sp>
      <p:sp>
        <p:nvSpPr>
          <p:cNvPr id="2" name="Google Shape;63;p24">
            <a:extLst>
              <a:ext uri="{FF2B5EF4-FFF2-40B4-BE49-F238E27FC236}">
                <a16:creationId xmlns:a16="http://schemas.microsoft.com/office/drawing/2014/main" id="{312170AB-FD6C-97B5-B244-D31BA11C8BD7}"/>
              </a:ext>
            </a:extLst>
          </p:cNvPr>
          <p:cNvSpPr txBox="1"/>
          <p:nvPr userDrawn="1"/>
        </p:nvSpPr>
        <p:spPr>
          <a:xfrm>
            <a:off x="723900" y="3720613"/>
            <a:ext cx="4718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aheim"/>
              <a:buNone/>
            </a:pPr>
            <a:r>
              <a:rPr lang="en-US" sz="1100" b="1" i="0" u="none" strike="noStrike" cap="none" dirty="0">
                <a:solidFill>
                  <a:schemeClr val="bg2"/>
                </a:solidFill>
                <a:latin typeface="Lato" panose="020F0502020204030203" pitchFamily="34" charset="0"/>
                <a:ea typeface="Anaheim"/>
                <a:cs typeface="Anaheim"/>
                <a:sym typeface="Anaheim"/>
              </a:rPr>
              <a:t>CREDITS</a:t>
            </a:r>
            <a:r>
              <a:rPr lang="en-US" sz="1100" b="0" i="0" u="none" strike="noStrike" cap="none" dirty="0">
                <a:solidFill>
                  <a:schemeClr val="bg2"/>
                </a:solidFill>
                <a:latin typeface="Lato" panose="020F0502020204030203" pitchFamily="34" charset="0"/>
                <a:ea typeface="Anaheim"/>
                <a:cs typeface="Anaheim"/>
                <a:sym typeface="Anaheim"/>
              </a:rPr>
              <a:t>: This presentation template was created by </a:t>
            </a:r>
            <a:r>
              <a:rPr lang="en-US" sz="1100" b="1" i="0" u="none" strike="noStrike" cap="none" dirty="0" err="1">
                <a:solidFill>
                  <a:schemeClr val="bg2"/>
                </a:solidFill>
                <a:uFill>
                  <a:noFill/>
                </a:uFill>
                <a:latin typeface="Lato" panose="020F0502020204030203" pitchFamily="34" charset="0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US" sz="1100" b="0" i="0" u="none" strike="noStrike" cap="none" dirty="0">
                <a:solidFill>
                  <a:schemeClr val="bg2"/>
                </a:solidFill>
                <a:latin typeface="Lato" panose="020F0502020204030203" pitchFamily="34" charset="0"/>
                <a:ea typeface="Anaheim"/>
                <a:cs typeface="Anaheim"/>
                <a:sym typeface="Anaheim"/>
              </a:rPr>
              <a:t>, and includes icons by </a:t>
            </a:r>
            <a:r>
              <a:rPr lang="en-US" sz="1100" b="1" i="0" u="none" strike="noStrike" cap="none" dirty="0" err="1">
                <a:solidFill>
                  <a:schemeClr val="bg2"/>
                </a:solidFill>
                <a:uFill>
                  <a:noFill/>
                </a:uFill>
                <a:latin typeface="Lato" panose="020F0502020204030203" pitchFamily="34" charset="0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US" sz="1100" b="0" i="0" u="none" strike="noStrike" cap="none" dirty="0">
                <a:solidFill>
                  <a:schemeClr val="bg2"/>
                </a:solidFill>
                <a:latin typeface="Lato" panose="020F0502020204030203" pitchFamily="34" charset="0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-US" sz="1100" b="1" i="0" u="none" strike="noStrike" cap="none" dirty="0" err="1">
                <a:solidFill>
                  <a:schemeClr val="bg2"/>
                </a:solidFill>
                <a:uFill>
                  <a:noFill/>
                </a:uFill>
                <a:latin typeface="Lato" panose="020F0502020204030203" pitchFamily="34" charset="0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 i="0" u="none" strike="noStrike" cap="none" dirty="0">
              <a:solidFill>
                <a:schemeClr val="bg2"/>
              </a:solidFill>
              <a:latin typeface="Lato" panose="020F0502020204030203" pitchFamily="34" charset="0"/>
              <a:ea typeface="Anaheim"/>
              <a:cs typeface="Anaheim"/>
              <a:sym typeface="Anaheim"/>
            </a:endParaRPr>
          </a:p>
        </p:txBody>
      </p:sp>
    </p:spTree>
    <p:extLst>
      <p:ext uri="{BB962C8B-B14F-4D97-AF65-F5344CB8AC3E}">
        <p14:creationId xmlns:p14="http://schemas.microsoft.com/office/powerpoint/2010/main" val="4013494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874711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67" r:id="rId10"/>
    <p:sldLayoutId id="2147483663" r:id="rId11"/>
    <p:sldLayoutId id="2147483668" r:id="rId12"/>
    <p:sldLayoutId id="2147483669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jp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svg"/><Relationship Id="rId11" Type="http://schemas.openxmlformats.org/officeDocument/2006/relationships/image" Target="../media/image26.png"/><Relationship Id="rId5" Type="http://schemas.openxmlformats.org/officeDocument/2006/relationships/image" Target="../media/image3.png"/><Relationship Id="rId10" Type="http://schemas.openxmlformats.org/officeDocument/2006/relationships/image" Target="../media/image25.png"/><Relationship Id="rId4" Type="http://schemas.openxmlformats.org/officeDocument/2006/relationships/image" Target="../media/image2.svg"/><Relationship Id="rId9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svg"/><Relationship Id="rId11" Type="http://schemas.openxmlformats.org/officeDocument/2006/relationships/image" Target="../media/image26.png"/><Relationship Id="rId5" Type="http://schemas.openxmlformats.org/officeDocument/2006/relationships/image" Target="../media/image3.png"/><Relationship Id="rId10" Type="http://schemas.openxmlformats.org/officeDocument/2006/relationships/image" Target="../media/image25.png"/><Relationship Id="rId4" Type="http://schemas.openxmlformats.org/officeDocument/2006/relationships/image" Target="../media/image2.sv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svg"/><Relationship Id="rId11" Type="http://schemas.openxmlformats.org/officeDocument/2006/relationships/image" Target="../media/image26.png"/><Relationship Id="rId5" Type="http://schemas.openxmlformats.org/officeDocument/2006/relationships/image" Target="../media/image3.png"/><Relationship Id="rId10" Type="http://schemas.openxmlformats.org/officeDocument/2006/relationships/image" Target="../media/image25.png"/><Relationship Id="rId4" Type="http://schemas.openxmlformats.org/officeDocument/2006/relationships/image" Target="../media/image2.svg"/><Relationship Id="rId9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svg"/><Relationship Id="rId11" Type="http://schemas.openxmlformats.org/officeDocument/2006/relationships/image" Target="../media/image29.png"/><Relationship Id="rId5" Type="http://schemas.openxmlformats.org/officeDocument/2006/relationships/image" Target="../media/image20.png"/><Relationship Id="rId10" Type="http://schemas.openxmlformats.org/officeDocument/2006/relationships/image" Target="../media/image28.png"/><Relationship Id="rId4" Type="http://schemas.openxmlformats.org/officeDocument/2006/relationships/image" Target="../media/image2.svg"/><Relationship Id="rId9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7" Type="http://schemas.openxmlformats.org/officeDocument/2006/relationships/image" Target="../media/image20.png"/><Relationship Id="rId12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11" Type="http://schemas.openxmlformats.org/officeDocument/2006/relationships/image" Target="../media/image31.png"/><Relationship Id="rId5" Type="http://schemas.openxmlformats.org/officeDocument/2006/relationships/image" Target="../media/image1.png"/><Relationship Id="rId10" Type="http://schemas.openxmlformats.org/officeDocument/2006/relationships/image" Target="../media/image6.svg"/><Relationship Id="rId4" Type="http://schemas.openxmlformats.org/officeDocument/2006/relationships/chart" Target="../charts/chart1.xml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34.png"/><Relationship Id="rId4" Type="http://schemas.openxmlformats.org/officeDocument/2006/relationships/image" Target="../media/image2.svg"/><Relationship Id="rId9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2.svg"/><Relationship Id="rId9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37.png"/><Relationship Id="rId4" Type="http://schemas.openxmlformats.org/officeDocument/2006/relationships/image" Target="../media/image2.svg"/><Relationship Id="rId9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39.png"/><Relationship Id="rId4" Type="http://schemas.openxmlformats.org/officeDocument/2006/relationships/image" Target="../media/image2.svg"/><Relationship Id="rId9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41.png"/><Relationship Id="rId4" Type="http://schemas.openxmlformats.org/officeDocument/2006/relationships/image" Target="../media/image2.svg"/><Relationship Id="rId9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svg"/><Relationship Id="rId3" Type="http://schemas.openxmlformats.org/officeDocument/2006/relationships/image" Target="../media/image14.jpeg"/><Relationship Id="rId7" Type="http://schemas.openxmlformats.org/officeDocument/2006/relationships/image" Target="../media/image4.sv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8.svg"/><Relationship Id="rId5" Type="http://schemas.openxmlformats.org/officeDocument/2006/relationships/image" Target="../media/image2.svg"/><Relationship Id="rId15" Type="http://schemas.openxmlformats.org/officeDocument/2006/relationships/image" Target="../media/image12.sv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svg"/><Relationship Id="rId1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2.svg"/><Relationship Id="rId9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2.svg"/><Relationship Id="rId9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44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17.JPG"/><Relationship Id="rId4" Type="http://schemas.openxmlformats.org/officeDocument/2006/relationships/image" Target="../media/image8.svg"/><Relationship Id="rId9" Type="http://schemas.openxmlformats.org/officeDocument/2006/relationships/hyperlink" Target="https://github.com/Fdhlw/Ekspedisi_PBO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19.jpg"/><Relationship Id="rId4" Type="http://schemas.openxmlformats.org/officeDocument/2006/relationships/image" Target="../media/image2.svg"/><Relationship Id="rId9" Type="http://schemas.openxmlformats.org/officeDocument/2006/relationships/image" Target="../media/image18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2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"/>
          <p:cNvSpPr txBox="1">
            <a:spLocks noGrp="1"/>
          </p:cNvSpPr>
          <p:nvPr>
            <p:ph type="ctrTitle"/>
          </p:nvPr>
        </p:nvSpPr>
        <p:spPr>
          <a:xfrm>
            <a:off x="1001447" y="1292173"/>
            <a:ext cx="4175022" cy="2114551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 err="1">
                <a:solidFill>
                  <a:schemeClr val="bg1"/>
                </a:solidFill>
              </a:rPr>
              <a:t>Aplikasi</a:t>
            </a:r>
            <a:r>
              <a:rPr lang="en-US" noProof="0" dirty="0">
                <a:solidFill>
                  <a:schemeClr val="bg1"/>
                </a:solidFill>
              </a:rPr>
              <a:t> </a:t>
            </a:r>
            <a:r>
              <a:rPr lang="en-US" noProof="0" dirty="0" err="1">
                <a:solidFill>
                  <a:schemeClr val="bg1"/>
                </a:solidFill>
              </a:rPr>
              <a:t>Ekspedisi</a:t>
            </a:r>
            <a:r>
              <a:rPr lang="en-US" noProof="0" dirty="0">
                <a:solidFill>
                  <a:schemeClr val="bg1"/>
                </a:solidFill>
              </a:rPr>
              <a:t> </a:t>
            </a:r>
            <a:br>
              <a:rPr lang="en-US" noProof="0" dirty="0">
                <a:solidFill>
                  <a:schemeClr val="bg1"/>
                </a:solidFill>
              </a:rPr>
            </a:br>
            <a:r>
              <a:rPr lang="en-US" noProof="0" dirty="0">
                <a:solidFill>
                  <a:schemeClr val="bg1"/>
                </a:solidFill>
              </a:rPr>
              <a:t>J&amp;T Express</a:t>
            </a:r>
          </a:p>
        </p:txBody>
      </p:sp>
      <p:sp>
        <p:nvSpPr>
          <p:cNvPr id="78" name="Google Shape;78;p1"/>
          <p:cNvSpPr txBox="1">
            <a:spLocks noGrp="1"/>
          </p:cNvSpPr>
          <p:nvPr>
            <p:ph type="subTitle" idx="1"/>
          </p:nvPr>
        </p:nvSpPr>
        <p:spPr>
          <a:xfrm>
            <a:off x="1001447" y="3476574"/>
            <a:ext cx="4175022" cy="35083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dirty="0" err="1"/>
              <a:t>Pemrograman</a:t>
            </a:r>
            <a:r>
              <a:rPr lang="en-US" dirty="0"/>
              <a:t> </a:t>
            </a:r>
            <a:r>
              <a:rPr lang="en-US" dirty="0" err="1"/>
              <a:t>Berorientasi</a:t>
            </a:r>
            <a:r>
              <a:rPr lang="en-US" dirty="0"/>
              <a:t> </a:t>
            </a:r>
            <a:r>
              <a:rPr lang="en-US" dirty="0" err="1"/>
              <a:t>Objek</a:t>
            </a:r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7A8B0E6-937E-B98F-A32E-B0AC0D8844F6}"/>
              </a:ext>
            </a:extLst>
          </p:cNvPr>
          <p:cNvGrpSpPr/>
          <p:nvPr/>
        </p:nvGrpSpPr>
        <p:grpSpPr>
          <a:xfrm>
            <a:off x="-258098" y="4502697"/>
            <a:ext cx="2384519" cy="706202"/>
            <a:chOff x="-258098" y="4115513"/>
            <a:chExt cx="3691861" cy="1093386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FFDB74C9-0552-6BF3-61E7-68BCD0CD0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C09D1F14-185E-8EA4-05BF-B3E09A528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D4743024-F71C-1C4D-0063-EAC7C7F3C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FEBC4B-F09E-30D0-FF88-0606D4098A72}"/>
              </a:ext>
            </a:extLst>
          </p:cNvPr>
          <p:cNvGrpSpPr/>
          <p:nvPr/>
        </p:nvGrpSpPr>
        <p:grpSpPr>
          <a:xfrm>
            <a:off x="8703580" y="-279249"/>
            <a:ext cx="542329" cy="1840100"/>
            <a:chOff x="8405486" y="-381319"/>
            <a:chExt cx="840423" cy="2851520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A6808DD8-1EAB-F902-F0BA-1CDBCBFD0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405486" y="0"/>
              <a:ext cx="738514" cy="2470201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DFA0E1AB-B555-D73A-D828-CA6E04861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8695236" y="1"/>
              <a:ext cx="448764" cy="1747400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5897D42F-585E-8794-8893-333986521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8853251" y="-381319"/>
              <a:ext cx="392658" cy="128386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F90D2F5-5E09-7CEE-C8FF-0A951291F1C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632339" y="1227433"/>
            <a:ext cx="2510214" cy="25102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6108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title"/>
          </p:nvPr>
        </p:nvSpPr>
        <p:spPr>
          <a:xfrm>
            <a:off x="761420" y="1168739"/>
            <a:ext cx="3407113" cy="696744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/>
              <a:t>User Interface</a:t>
            </a:r>
          </a:p>
        </p:txBody>
      </p:sp>
      <p:sp>
        <p:nvSpPr>
          <p:cNvPr id="145" name="Google Shape;145;p8"/>
          <p:cNvSpPr txBox="1">
            <a:spLocks noGrp="1"/>
          </p:cNvSpPr>
          <p:nvPr>
            <p:ph type="body" idx="1"/>
          </p:nvPr>
        </p:nvSpPr>
        <p:spPr>
          <a:xfrm>
            <a:off x="761420" y="2011079"/>
            <a:ext cx="3407113" cy="1121342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/>
            <a:r>
              <a:rPr lang="en-US" noProof="0" dirty="0"/>
              <a:t>Desain </a:t>
            </a:r>
            <a:r>
              <a:rPr lang="en-US" noProof="0" dirty="0" err="1"/>
              <a:t>sederhana</a:t>
            </a:r>
            <a:r>
              <a:rPr lang="en-US" noProof="0" dirty="0"/>
              <a:t> user interface </a:t>
            </a:r>
            <a:r>
              <a:rPr lang="en-US" noProof="0" dirty="0" err="1"/>
              <a:t>dari</a:t>
            </a:r>
            <a:r>
              <a:rPr lang="en-US" noProof="0" dirty="0"/>
              <a:t> program </a:t>
            </a:r>
            <a:r>
              <a:rPr lang="en-US" noProof="0" dirty="0" err="1"/>
              <a:t>ekspedisi</a:t>
            </a:r>
            <a:r>
              <a:rPr lang="en-US" noProof="0" dirty="0"/>
              <a:t> </a:t>
            </a:r>
            <a:r>
              <a:rPr lang="en-US" noProof="0" dirty="0" err="1"/>
              <a:t>ini</a:t>
            </a:r>
            <a:r>
              <a:rPr lang="en-US" noProof="0" dirty="0"/>
              <a:t> </a:t>
            </a:r>
            <a:r>
              <a:rPr lang="en-US" noProof="0" dirty="0" err="1"/>
              <a:t>dengan</a:t>
            </a:r>
            <a:r>
              <a:rPr lang="en-US" noProof="0" dirty="0"/>
              <a:t> </a:t>
            </a:r>
            <a:r>
              <a:rPr lang="en-US" noProof="0" dirty="0" err="1"/>
              <a:t>contoh</a:t>
            </a:r>
            <a:r>
              <a:rPr lang="en-US" noProof="0" dirty="0"/>
              <a:t> pada device handphone.</a:t>
            </a:r>
            <a:br>
              <a:rPr lang="en-US" noProof="0" dirty="0"/>
            </a:b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50029FC-1968-6EC1-C889-53826A87BFA7}"/>
              </a:ext>
            </a:extLst>
          </p:cNvPr>
          <p:cNvGrpSpPr/>
          <p:nvPr/>
        </p:nvGrpSpPr>
        <p:grpSpPr>
          <a:xfrm flipV="1">
            <a:off x="-258098" y="-349245"/>
            <a:ext cx="3691861" cy="1093386"/>
            <a:chOff x="-258098" y="4115513"/>
            <a:chExt cx="3691861" cy="1093386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E20E9249-1C2D-CB38-837F-4A2D40422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2EED1D91-9F08-9B86-F216-FA73124630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06C52174-9C6D-B362-8527-1910B6E0F3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C344F4A3-1AB8-89FB-0367-FBDA1D79175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65370" y="-333404"/>
            <a:ext cx="3724170" cy="5143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EAE07D-E144-38CB-E2DD-4C42114F1A5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42532" y="8284318"/>
            <a:ext cx="3892723" cy="5143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FB99AC3-AC53-AD69-DA20-83B9BF2FC33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33965" y="3838688"/>
            <a:ext cx="370985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08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9AFD65C-4076-D52A-5EDB-BB6DFB6BAE9D}"/>
              </a:ext>
            </a:extLst>
          </p:cNvPr>
          <p:cNvGrpSpPr/>
          <p:nvPr/>
        </p:nvGrpSpPr>
        <p:grpSpPr>
          <a:xfrm rot="20714408" flipV="1">
            <a:off x="-853397" y="-333603"/>
            <a:ext cx="3691861" cy="1093386"/>
            <a:chOff x="-258098" y="4115513"/>
            <a:chExt cx="3691861" cy="1093386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8F79D4D6-0F6E-53CD-B262-53B27FFEA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40F3A3DE-FE6D-3B88-BD76-07C38B710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A7365F45-A62D-A422-04B6-21D0E93F78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grpSp>
        <p:nvGrpSpPr>
          <p:cNvPr id="7" name="Group 2">
            <a:extLst>
              <a:ext uri="{FF2B5EF4-FFF2-40B4-BE49-F238E27FC236}">
                <a16:creationId xmlns:a16="http://schemas.microsoft.com/office/drawing/2014/main" id="{568380D9-6548-7DA0-E3DC-B26F0B00D5F4}"/>
              </a:ext>
            </a:extLst>
          </p:cNvPr>
          <p:cNvGrpSpPr/>
          <p:nvPr/>
        </p:nvGrpSpPr>
        <p:grpSpPr>
          <a:xfrm rot="7350791" flipV="1">
            <a:off x="8482741" y="3765999"/>
            <a:ext cx="3691861" cy="1093386"/>
            <a:chOff x="-258098" y="4115513"/>
            <a:chExt cx="3691861" cy="1093386"/>
          </a:xfrm>
        </p:grpSpPr>
        <p:pic>
          <p:nvPicPr>
            <p:cNvPr id="9" name="Graphic 3">
              <a:extLst>
                <a:ext uri="{FF2B5EF4-FFF2-40B4-BE49-F238E27FC236}">
                  <a16:creationId xmlns:a16="http://schemas.microsoft.com/office/drawing/2014/main" id="{1C053EE7-9C1F-8DF0-31AE-E88FB58F53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10" name="Graphic 4">
              <a:extLst>
                <a:ext uri="{FF2B5EF4-FFF2-40B4-BE49-F238E27FC236}">
                  <a16:creationId xmlns:a16="http://schemas.microsoft.com/office/drawing/2014/main" id="{588EFCCE-FF97-333F-7C0B-2F18C007F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1" name="Graphic 5">
              <a:extLst>
                <a:ext uri="{FF2B5EF4-FFF2-40B4-BE49-F238E27FC236}">
                  <a16:creationId xmlns:a16="http://schemas.microsoft.com/office/drawing/2014/main" id="{77EB9FDA-DB52-06F7-53C4-085C2024C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803463C0-019C-CF30-0E02-C8FD6EEAD1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72000" y="-4174545"/>
            <a:ext cx="3724170" cy="5143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CC7CA40-FE4A-D617-0A95-80F9935E63E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80567" y="4417644"/>
            <a:ext cx="3892723" cy="5143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8F9BF58-D1B1-908C-2BD5-9A8630FB0BD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72000" y="-27986"/>
            <a:ext cx="3709859" cy="5143500"/>
          </a:xfrm>
          <a:prstGeom prst="rect">
            <a:avLst/>
          </a:prstGeom>
        </p:spPr>
      </p:pic>
      <p:sp>
        <p:nvSpPr>
          <p:cNvPr id="25" name="Google Shape;143;p8">
            <a:extLst>
              <a:ext uri="{FF2B5EF4-FFF2-40B4-BE49-F238E27FC236}">
                <a16:creationId xmlns:a16="http://schemas.microsoft.com/office/drawing/2014/main" id="{B5E002D6-CDA6-10D0-C3E0-E3E9820BD1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1420" y="1168739"/>
            <a:ext cx="3407113" cy="696744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/>
              <a:t>User Interface</a:t>
            </a:r>
          </a:p>
        </p:txBody>
      </p:sp>
      <p:sp>
        <p:nvSpPr>
          <p:cNvPr id="26" name="Google Shape;145;p8">
            <a:extLst>
              <a:ext uri="{FF2B5EF4-FFF2-40B4-BE49-F238E27FC236}">
                <a16:creationId xmlns:a16="http://schemas.microsoft.com/office/drawing/2014/main" id="{E66E0688-9E9A-C443-8004-E91271DC04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61420" y="2011079"/>
            <a:ext cx="3407113" cy="1121342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/>
            <a:r>
              <a:rPr lang="en-US" noProof="0" dirty="0"/>
              <a:t>Desain </a:t>
            </a:r>
            <a:r>
              <a:rPr lang="en-US" noProof="0" dirty="0" err="1"/>
              <a:t>sederhana</a:t>
            </a:r>
            <a:r>
              <a:rPr lang="en-US" noProof="0" dirty="0"/>
              <a:t> user interface </a:t>
            </a:r>
            <a:r>
              <a:rPr lang="en-US" noProof="0" dirty="0" err="1"/>
              <a:t>dari</a:t>
            </a:r>
            <a:r>
              <a:rPr lang="en-US" noProof="0" dirty="0"/>
              <a:t> program </a:t>
            </a:r>
            <a:r>
              <a:rPr lang="en-US" noProof="0" dirty="0" err="1"/>
              <a:t>ekspedisi</a:t>
            </a:r>
            <a:r>
              <a:rPr lang="en-US" noProof="0" dirty="0"/>
              <a:t> </a:t>
            </a:r>
            <a:r>
              <a:rPr lang="en-US" noProof="0" dirty="0" err="1"/>
              <a:t>ini</a:t>
            </a:r>
            <a:r>
              <a:rPr lang="en-US" noProof="0" dirty="0"/>
              <a:t> </a:t>
            </a:r>
            <a:r>
              <a:rPr lang="en-US" noProof="0" dirty="0" err="1"/>
              <a:t>dengan</a:t>
            </a:r>
            <a:r>
              <a:rPr lang="en-US" noProof="0" dirty="0"/>
              <a:t> </a:t>
            </a:r>
            <a:r>
              <a:rPr lang="en-US" noProof="0" dirty="0" err="1"/>
              <a:t>contoh</a:t>
            </a:r>
            <a:r>
              <a:rPr lang="en-US" noProof="0" dirty="0"/>
              <a:t> pada device handphone.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92611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2AA5F14-352F-4535-0494-8BF7DEED49AB}"/>
              </a:ext>
            </a:extLst>
          </p:cNvPr>
          <p:cNvGrpSpPr/>
          <p:nvPr/>
        </p:nvGrpSpPr>
        <p:grpSpPr>
          <a:xfrm rot="20714408" flipV="1">
            <a:off x="-853397" y="-333603"/>
            <a:ext cx="3691861" cy="1093386"/>
            <a:chOff x="-258098" y="4115513"/>
            <a:chExt cx="3691861" cy="1093386"/>
          </a:xfrm>
        </p:grpSpPr>
        <p:pic>
          <p:nvPicPr>
            <p:cNvPr id="7" name="Graphic 3">
              <a:extLst>
                <a:ext uri="{FF2B5EF4-FFF2-40B4-BE49-F238E27FC236}">
                  <a16:creationId xmlns:a16="http://schemas.microsoft.com/office/drawing/2014/main" id="{1E239B80-8730-511C-2E8E-D64A4F28C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11" name="Graphic 4">
              <a:extLst>
                <a:ext uri="{FF2B5EF4-FFF2-40B4-BE49-F238E27FC236}">
                  <a16:creationId xmlns:a16="http://schemas.microsoft.com/office/drawing/2014/main" id="{7EF21197-327F-56A8-87C4-B6CA11FC1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2" name="Graphic 5">
              <a:extLst>
                <a:ext uri="{FF2B5EF4-FFF2-40B4-BE49-F238E27FC236}">
                  <a16:creationId xmlns:a16="http://schemas.microsoft.com/office/drawing/2014/main" id="{C2B91AF9-F82A-141C-1A41-E3B6AF1CA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grpSp>
        <p:nvGrpSpPr>
          <p:cNvPr id="13" name="Group 2">
            <a:extLst>
              <a:ext uri="{FF2B5EF4-FFF2-40B4-BE49-F238E27FC236}">
                <a16:creationId xmlns:a16="http://schemas.microsoft.com/office/drawing/2014/main" id="{9CE7C4D5-6CFE-EE7C-D156-DAB52C7BF5BC}"/>
              </a:ext>
            </a:extLst>
          </p:cNvPr>
          <p:cNvGrpSpPr/>
          <p:nvPr/>
        </p:nvGrpSpPr>
        <p:grpSpPr>
          <a:xfrm rot="7350791" flipV="1">
            <a:off x="6736062" y="4121668"/>
            <a:ext cx="3971564" cy="1299569"/>
            <a:chOff x="-258098" y="3909330"/>
            <a:chExt cx="3971564" cy="1299569"/>
          </a:xfrm>
        </p:grpSpPr>
        <p:pic>
          <p:nvPicPr>
            <p:cNvPr id="14" name="Graphic 3">
              <a:extLst>
                <a:ext uri="{FF2B5EF4-FFF2-40B4-BE49-F238E27FC236}">
                  <a16:creationId xmlns:a16="http://schemas.microsoft.com/office/drawing/2014/main" id="{A8B34038-DA78-B46A-1AE7-A656F86E7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123010" y="3909330"/>
              <a:ext cx="3836476" cy="1027987"/>
            </a:xfrm>
            <a:prstGeom prst="rect">
              <a:avLst/>
            </a:prstGeom>
          </p:spPr>
        </p:pic>
        <p:pic>
          <p:nvPicPr>
            <p:cNvPr id="15" name="Graphic 4">
              <a:extLst>
                <a:ext uri="{FF2B5EF4-FFF2-40B4-BE49-F238E27FC236}">
                  <a16:creationId xmlns:a16="http://schemas.microsoft.com/office/drawing/2014/main" id="{AFF80348-6FA8-F267-9EF5-9215FCD2E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6" name="Graphic 5">
              <a:extLst>
                <a:ext uri="{FF2B5EF4-FFF2-40B4-BE49-F238E27FC236}">
                  <a16:creationId xmlns:a16="http://schemas.microsoft.com/office/drawing/2014/main" id="{29C2A34D-CBE9-2118-3E8C-71D8BD79A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5061A6A-02AD-34A7-F269-3B7751AFB0D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38634" y="-8484059"/>
            <a:ext cx="3724170" cy="5143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FAB032-ADA8-AB76-B468-455BD735818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47201" y="108130"/>
            <a:ext cx="3892723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279CBE-AD1F-5F22-9E20-51608FD7D7F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38634" y="-4337500"/>
            <a:ext cx="3709859" cy="5143500"/>
          </a:xfrm>
          <a:prstGeom prst="rect">
            <a:avLst/>
          </a:prstGeom>
        </p:spPr>
      </p:pic>
      <p:sp>
        <p:nvSpPr>
          <p:cNvPr id="23" name="Google Shape;143;p8">
            <a:extLst>
              <a:ext uri="{FF2B5EF4-FFF2-40B4-BE49-F238E27FC236}">
                <a16:creationId xmlns:a16="http://schemas.microsoft.com/office/drawing/2014/main" id="{01309DCE-B4F8-DE69-E17B-768C3022ED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1420" y="1168739"/>
            <a:ext cx="3407113" cy="696744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/>
              <a:t>User Interface</a:t>
            </a:r>
          </a:p>
        </p:txBody>
      </p:sp>
      <p:sp>
        <p:nvSpPr>
          <p:cNvPr id="24" name="Google Shape;145;p8">
            <a:extLst>
              <a:ext uri="{FF2B5EF4-FFF2-40B4-BE49-F238E27FC236}">
                <a16:creationId xmlns:a16="http://schemas.microsoft.com/office/drawing/2014/main" id="{D44A04DE-43CF-EE12-5BC6-05F6058A85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61420" y="2011079"/>
            <a:ext cx="3407113" cy="1121342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/>
            <a:r>
              <a:rPr lang="en-US" noProof="0" dirty="0"/>
              <a:t>Desain </a:t>
            </a:r>
            <a:r>
              <a:rPr lang="en-US" noProof="0" dirty="0" err="1"/>
              <a:t>sederhana</a:t>
            </a:r>
            <a:r>
              <a:rPr lang="en-US" noProof="0" dirty="0"/>
              <a:t> user interface </a:t>
            </a:r>
            <a:r>
              <a:rPr lang="en-US" noProof="0" dirty="0" err="1"/>
              <a:t>dari</a:t>
            </a:r>
            <a:r>
              <a:rPr lang="en-US" noProof="0" dirty="0"/>
              <a:t> program </a:t>
            </a:r>
            <a:r>
              <a:rPr lang="en-US" noProof="0" dirty="0" err="1"/>
              <a:t>ekspedisi</a:t>
            </a:r>
            <a:r>
              <a:rPr lang="en-US" noProof="0" dirty="0"/>
              <a:t> </a:t>
            </a:r>
            <a:r>
              <a:rPr lang="en-US" noProof="0" dirty="0" err="1"/>
              <a:t>ini</a:t>
            </a:r>
            <a:r>
              <a:rPr lang="en-US" noProof="0" dirty="0"/>
              <a:t> </a:t>
            </a:r>
            <a:r>
              <a:rPr lang="en-US" noProof="0" dirty="0" err="1"/>
              <a:t>dengan</a:t>
            </a:r>
            <a:r>
              <a:rPr lang="en-US" noProof="0" dirty="0"/>
              <a:t> </a:t>
            </a:r>
            <a:r>
              <a:rPr lang="en-US" noProof="0" dirty="0" err="1"/>
              <a:t>contoh</a:t>
            </a:r>
            <a:r>
              <a:rPr lang="en-US" noProof="0" dirty="0"/>
              <a:t> pada device handphone.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1191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"/>
          <p:cNvSpPr txBox="1">
            <a:spLocks noGrp="1"/>
          </p:cNvSpPr>
          <p:nvPr>
            <p:ph type="title"/>
          </p:nvPr>
        </p:nvSpPr>
        <p:spPr>
          <a:xfrm>
            <a:off x="723450" y="251037"/>
            <a:ext cx="7697100" cy="482400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2800" dirty="0">
                <a:latin typeface="Adventuro" panose="02000600000000000000" pitchFamily="50" charset="0"/>
              </a:rPr>
              <a:t>Code</a:t>
            </a:r>
            <a:endParaRPr lang="en-US" sz="2800" noProof="0" dirty="0">
              <a:latin typeface="Adventuro" panose="02000600000000000000" pitchFamily="50" charset="0"/>
            </a:endParaRPr>
          </a:p>
        </p:txBody>
      </p:sp>
      <p:sp>
        <p:nvSpPr>
          <p:cNvPr id="4" name="Google Shape;210;p32">
            <a:extLst>
              <a:ext uri="{FF2B5EF4-FFF2-40B4-BE49-F238E27FC236}">
                <a16:creationId xmlns:a16="http://schemas.microsoft.com/office/drawing/2014/main" id="{88D2F252-0CFE-04D6-56A3-07A92F5958C5}"/>
              </a:ext>
            </a:extLst>
          </p:cNvPr>
          <p:cNvSpPr txBox="1"/>
          <p:nvPr/>
        </p:nvSpPr>
        <p:spPr>
          <a:xfrm>
            <a:off x="6241367" y="2880536"/>
            <a:ext cx="2124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Lato" panose="020F0502020204030203" pitchFamily="34" charset="0"/>
                <a:ea typeface="Open Sans"/>
                <a:cs typeface="Open Sans"/>
                <a:sym typeface="Open Sans"/>
              </a:rPr>
              <a:t>Jupiter is a gas giant and the biggest planet </a:t>
            </a:r>
            <a:endParaRPr dirty="0">
              <a:solidFill>
                <a:schemeClr val="tx1"/>
              </a:solidFill>
              <a:latin typeface="Lato" panose="020F0502020204030203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6" name="Google Shape;212;p32">
            <a:extLst>
              <a:ext uri="{FF2B5EF4-FFF2-40B4-BE49-F238E27FC236}">
                <a16:creationId xmlns:a16="http://schemas.microsoft.com/office/drawing/2014/main" id="{89A93ACF-2F20-1D3B-BE26-AD0F95BF4444}"/>
              </a:ext>
            </a:extLst>
          </p:cNvPr>
          <p:cNvSpPr txBox="1"/>
          <p:nvPr/>
        </p:nvSpPr>
        <p:spPr>
          <a:xfrm>
            <a:off x="6241367" y="1751344"/>
            <a:ext cx="2124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Lato" panose="020F0502020204030203" pitchFamily="34" charset="0"/>
                <a:ea typeface="Open Sans"/>
                <a:cs typeface="Open Sans"/>
                <a:sym typeface="Open Sans"/>
              </a:rPr>
              <a:t>Saturn is a gas giant and has several rings</a:t>
            </a:r>
            <a:endParaRPr dirty="0">
              <a:solidFill>
                <a:schemeClr val="tx1"/>
              </a:solidFill>
              <a:latin typeface="Lato" panose="020F0502020204030203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8" name="Google Shape;210;p32">
            <a:extLst>
              <a:ext uri="{FF2B5EF4-FFF2-40B4-BE49-F238E27FC236}">
                <a16:creationId xmlns:a16="http://schemas.microsoft.com/office/drawing/2014/main" id="{4C3D31AE-186B-F2AC-489E-5045AE1D7CBD}"/>
              </a:ext>
            </a:extLst>
          </p:cNvPr>
          <p:cNvSpPr txBox="1"/>
          <p:nvPr/>
        </p:nvSpPr>
        <p:spPr>
          <a:xfrm>
            <a:off x="6241367" y="4008034"/>
            <a:ext cx="2124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Lato" panose="020F0502020204030203" pitchFamily="34" charset="0"/>
              </a:rPr>
              <a:t>Despite being red, Mars is actually a cold place</a:t>
            </a:r>
            <a:endParaRPr dirty="0">
              <a:solidFill>
                <a:schemeClr val="tx1"/>
              </a:solidFill>
              <a:latin typeface="Lato" panose="020F0502020204030203" pitchFamily="34" charset="0"/>
              <a:ea typeface="Open Sans"/>
              <a:cs typeface="Open Sans"/>
              <a:sym typeface="Open San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DC9BE58-B221-54A7-947A-D8F10F0C99F3}"/>
              </a:ext>
            </a:extLst>
          </p:cNvPr>
          <p:cNvGrpSpPr/>
          <p:nvPr/>
        </p:nvGrpSpPr>
        <p:grpSpPr>
          <a:xfrm rot="311535" flipH="1">
            <a:off x="-731943" y="4502778"/>
            <a:ext cx="2911685" cy="794454"/>
            <a:chOff x="6830162" y="4325676"/>
            <a:chExt cx="3228771" cy="880971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38844283-7F6E-204E-F22B-61D6675B7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0162" y="4325676"/>
              <a:ext cx="2724237" cy="815572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24A325FE-4AB7-830B-94C5-10CFB3709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A0F4DAF3-FF60-A616-7300-ACB6F916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E7137B7-6FF3-0F9A-32B4-7FA222A03E65}"/>
              </a:ext>
            </a:extLst>
          </p:cNvPr>
          <p:cNvSpPr/>
          <p:nvPr/>
        </p:nvSpPr>
        <p:spPr>
          <a:xfrm>
            <a:off x="5967235" y="1511578"/>
            <a:ext cx="216740" cy="2167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EE385F-60C8-70D0-0921-F924E0FCE0D2}"/>
              </a:ext>
            </a:extLst>
          </p:cNvPr>
          <p:cNvSpPr/>
          <p:nvPr/>
        </p:nvSpPr>
        <p:spPr>
          <a:xfrm>
            <a:off x="1655956" y="2816505"/>
            <a:ext cx="216740" cy="2167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EE9C82A-8AC0-AD6B-F1BE-AF34A7DE6945}"/>
              </a:ext>
            </a:extLst>
          </p:cNvPr>
          <p:cNvGrpSpPr/>
          <p:nvPr/>
        </p:nvGrpSpPr>
        <p:grpSpPr>
          <a:xfrm rot="11251232" flipH="1">
            <a:off x="7176966" y="-146190"/>
            <a:ext cx="2911685" cy="794454"/>
            <a:chOff x="6830162" y="4325676"/>
            <a:chExt cx="3228771" cy="880971"/>
          </a:xfrm>
        </p:grpSpPr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EC9CC203-22FB-31F8-CC72-668E259F0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0162" y="4325676"/>
              <a:ext cx="2724237" cy="815572"/>
            </a:xfrm>
            <a:prstGeom prst="rect">
              <a:avLst/>
            </a:prstGeom>
          </p:spPr>
        </p:pic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CA826C7F-35DE-8B25-A4FD-AC72A2340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C005A436-BC1D-2936-3287-EB59087E3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12" name="Google Shape;150;p9">
            <a:extLst>
              <a:ext uri="{FF2B5EF4-FFF2-40B4-BE49-F238E27FC236}">
                <a16:creationId xmlns:a16="http://schemas.microsoft.com/office/drawing/2014/main" id="{8EF005B1-E724-C4A3-1EAF-58244F38C695}"/>
              </a:ext>
            </a:extLst>
          </p:cNvPr>
          <p:cNvSpPr txBox="1">
            <a:spLocks/>
          </p:cNvSpPr>
          <p:nvPr/>
        </p:nvSpPr>
        <p:spPr>
          <a:xfrm>
            <a:off x="511191" y="740558"/>
            <a:ext cx="1275406" cy="34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800" dirty="0">
                <a:latin typeface="Adventuro" panose="02000600000000000000" pitchFamily="50" charset="0"/>
              </a:rPr>
              <a:t>Main Class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CE13563-075C-51B8-9817-445B1BD44FD0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76"/>
          <a:stretch/>
        </p:blipFill>
        <p:spPr>
          <a:xfrm>
            <a:off x="2106879" y="1074431"/>
            <a:ext cx="2899039" cy="17872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BDD08F7-642C-76B6-DB59-A3707B6D217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26"/>
          <a:stretch/>
        </p:blipFill>
        <p:spPr>
          <a:xfrm>
            <a:off x="2106880" y="3058772"/>
            <a:ext cx="2899038" cy="180555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6E2B4BE-9984-63CE-6C0D-959248B9EEFF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7"/>
          <a:stretch/>
        </p:blipFill>
        <p:spPr>
          <a:xfrm>
            <a:off x="5326200" y="1074431"/>
            <a:ext cx="2899039" cy="180228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B1C576B-EB26-0A16-6D20-3CD4039EA0FA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3"/>
          <a:stretch/>
        </p:blipFill>
        <p:spPr>
          <a:xfrm>
            <a:off x="5322340" y="3058772"/>
            <a:ext cx="2876434" cy="18131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0"/>
          <p:cNvSpPr txBox="1"/>
          <p:nvPr/>
        </p:nvSpPr>
        <p:spPr>
          <a:xfrm>
            <a:off x="723900" y="4331091"/>
            <a:ext cx="7696200" cy="24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aheim"/>
              <a:buNone/>
            </a:pPr>
            <a:r>
              <a:rPr lang="en-US" sz="1050" b="0" i="0" u="none" strike="noStrike" cap="none" dirty="0">
                <a:solidFill>
                  <a:schemeClr val="tx1"/>
                </a:solidFill>
                <a:latin typeface="Lato" panose="020F0502020204030203" pitchFamily="34" charset="0"/>
                <a:ea typeface="Anaheim"/>
                <a:cs typeface="Anaheim"/>
                <a:sym typeface="Anaheim"/>
              </a:rPr>
              <a:t>Follow the link in the graph to modify its data and then paste the new one here. </a:t>
            </a:r>
            <a:r>
              <a:rPr lang="en-US" sz="1050" b="1" i="0" u="none" strike="noStrike" cap="none" dirty="0">
                <a:solidFill>
                  <a:schemeClr val="tx1"/>
                </a:solidFill>
                <a:uFill>
                  <a:noFill/>
                </a:uFill>
                <a:latin typeface="Lato" panose="020F0502020204030203" pitchFamily="34" charset="0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50" b="1" i="0" u="none" strike="noStrike" cap="none" dirty="0">
              <a:solidFill>
                <a:schemeClr val="tx1"/>
              </a:solidFill>
              <a:latin typeface="Lato" panose="020F0502020204030203" pitchFamily="34" charset="0"/>
              <a:ea typeface="Anaheim"/>
              <a:cs typeface="Anaheim"/>
              <a:sym typeface="Anaheim"/>
            </a:endParaRPr>
          </a:p>
        </p:txBody>
      </p:sp>
      <p:sp>
        <p:nvSpPr>
          <p:cNvPr id="18" name="Google Shape;206;p32">
            <a:extLst>
              <a:ext uri="{FF2B5EF4-FFF2-40B4-BE49-F238E27FC236}">
                <a16:creationId xmlns:a16="http://schemas.microsoft.com/office/drawing/2014/main" id="{A3093B02-BA35-7548-CF11-90B3987FDA73}"/>
              </a:ext>
            </a:extLst>
          </p:cNvPr>
          <p:cNvSpPr txBox="1"/>
          <p:nvPr/>
        </p:nvSpPr>
        <p:spPr>
          <a:xfrm>
            <a:off x="6300000" y="2089664"/>
            <a:ext cx="2124000" cy="50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Lato" panose="020F0502020204030203" pitchFamily="34" charset="0"/>
                <a:ea typeface="Open Sans"/>
                <a:cs typeface="Open Sans"/>
                <a:sym typeface="Open Sans"/>
              </a:rPr>
              <a:t>Venus is the second planet from the Sun</a:t>
            </a:r>
            <a:endParaRPr dirty="0">
              <a:solidFill>
                <a:schemeClr val="dk1"/>
              </a:solidFill>
              <a:latin typeface="Lato" panose="020F0502020204030203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20" name="Google Shape;208;p32">
            <a:extLst>
              <a:ext uri="{FF2B5EF4-FFF2-40B4-BE49-F238E27FC236}">
                <a16:creationId xmlns:a16="http://schemas.microsoft.com/office/drawing/2014/main" id="{F042C0CC-0C5C-F6DC-5ECF-087D9B1DAC84}"/>
              </a:ext>
            </a:extLst>
          </p:cNvPr>
          <p:cNvSpPr txBox="1"/>
          <p:nvPr/>
        </p:nvSpPr>
        <p:spPr>
          <a:xfrm>
            <a:off x="6300000" y="3564486"/>
            <a:ext cx="2124000" cy="52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Lato" panose="020F0502020204030203" pitchFamily="34" charset="0"/>
                <a:ea typeface="Open Sans"/>
                <a:cs typeface="Open Sans"/>
                <a:sym typeface="Open Sans"/>
              </a:rPr>
              <a:t>Despite being red, Mars is actually a cold place</a:t>
            </a:r>
            <a:endParaRPr dirty="0">
              <a:solidFill>
                <a:schemeClr val="dk1"/>
              </a:solidFill>
              <a:latin typeface="Lato" panose="020F0502020204030203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22" name="Google Shape;210;p32">
            <a:extLst>
              <a:ext uri="{FF2B5EF4-FFF2-40B4-BE49-F238E27FC236}">
                <a16:creationId xmlns:a16="http://schemas.microsoft.com/office/drawing/2014/main" id="{24B24878-DE21-8184-88A2-F6937B810AF3}"/>
              </a:ext>
            </a:extLst>
          </p:cNvPr>
          <p:cNvSpPr txBox="1"/>
          <p:nvPr/>
        </p:nvSpPr>
        <p:spPr>
          <a:xfrm>
            <a:off x="720000" y="3545415"/>
            <a:ext cx="2124000" cy="52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Lato" panose="020F0502020204030203" pitchFamily="34" charset="0"/>
                <a:ea typeface="Open Sans"/>
                <a:cs typeface="Open Sans"/>
                <a:sym typeface="Open Sans"/>
              </a:rPr>
              <a:t>Jupiter is a gas giant and the biggest planet </a:t>
            </a:r>
            <a:endParaRPr dirty="0">
              <a:solidFill>
                <a:schemeClr val="dk1"/>
              </a:solidFill>
              <a:latin typeface="Lato" panose="020F0502020204030203" pitchFamily="34" charset="0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33" name="Chart 32">
            <a:extLst>
              <a:ext uri="{FF2B5EF4-FFF2-40B4-BE49-F238E27FC236}">
                <a16:creationId xmlns:a16="http://schemas.microsoft.com/office/drawing/2014/main" id="{B7F2464E-F2B8-72B3-1814-A7FF48E565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302520"/>
              </p:ext>
            </p:extLst>
          </p:nvPr>
        </p:nvGraphicFramePr>
        <p:xfrm>
          <a:off x="3070168" y="1392480"/>
          <a:ext cx="3003664" cy="27168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C9B78DC5-43B1-0933-1307-7104C6578BE9}"/>
              </a:ext>
            </a:extLst>
          </p:cNvPr>
          <p:cNvGrpSpPr/>
          <p:nvPr/>
        </p:nvGrpSpPr>
        <p:grpSpPr>
          <a:xfrm rot="1035261" flipH="1">
            <a:off x="-770865" y="4489785"/>
            <a:ext cx="2909582" cy="1070756"/>
            <a:chOff x="6832494" y="4318170"/>
            <a:chExt cx="3226439" cy="888477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D023256A-B86F-B7AD-A96D-91EDFFE70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6832494" y="4318170"/>
              <a:ext cx="2724236" cy="815572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338A62B8-79C9-3D7F-9EFE-226078B8A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6125343-E826-47A2-D69E-0A4555CDC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0F62B25-FBAC-36C3-CA89-90624A814285}"/>
              </a:ext>
            </a:extLst>
          </p:cNvPr>
          <p:cNvGrpSpPr/>
          <p:nvPr/>
        </p:nvGrpSpPr>
        <p:grpSpPr>
          <a:xfrm rot="11946965" flipH="1">
            <a:off x="7151096" y="-339711"/>
            <a:ext cx="2909364" cy="1170589"/>
            <a:chOff x="6832736" y="4318249"/>
            <a:chExt cx="3226197" cy="888398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A08E7085-BC18-B2F8-6367-18CE54526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6832736" y="4318249"/>
              <a:ext cx="2724236" cy="815572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28A345DF-7D14-E82F-AA15-22BAA63D6C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32143A64-7A02-008A-93FE-AB53D9A6A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2" name="Google Shape;150;p9">
            <a:extLst>
              <a:ext uri="{FF2B5EF4-FFF2-40B4-BE49-F238E27FC236}">
                <a16:creationId xmlns:a16="http://schemas.microsoft.com/office/drawing/2014/main" id="{90EB058E-87E5-7477-77B2-5DC9879FB714}"/>
              </a:ext>
            </a:extLst>
          </p:cNvPr>
          <p:cNvSpPr txBox="1">
            <a:spLocks/>
          </p:cNvSpPr>
          <p:nvPr/>
        </p:nvSpPr>
        <p:spPr>
          <a:xfrm>
            <a:off x="723450" y="251037"/>
            <a:ext cx="7697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>
                <a:latin typeface="Adventuro" panose="02000600000000000000" pitchFamily="50" charset="0"/>
              </a:rPr>
              <a:t>Code</a:t>
            </a:r>
          </a:p>
        </p:txBody>
      </p:sp>
      <p:sp>
        <p:nvSpPr>
          <p:cNvPr id="5" name="Google Shape;150;p9">
            <a:extLst>
              <a:ext uri="{FF2B5EF4-FFF2-40B4-BE49-F238E27FC236}">
                <a16:creationId xmlns:a16="http://schemas.microsoft.com/office/drawing/2014/main" id="{43A2CDCF-F6E0-D0DC-1C08-A2615FC9670E}"/>
              </a:ext>
            </a:extLst>
          </p:cNvPr>
          <p:cNvSpPr txBox="1">
            <a:spLocks/>
          </p:cNvSpPr>
          <p:nvPr/>
        </p:nvSpPr>
        <p:spPr>
          <a:xfrm>
            <a:off x="511191" y="740558"/>
            <a:ext cx="1614790" cy="34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800" dirty="0" err="1">
                <a:latin typeface="Adventuro" panose="02000600000000000000" pitchFamily="50" charset="0"/>
              </a:rPr>
              <a:t>Ekspedisi</a:t>
            </a:r>
            <a:r>
              <a:rPr lang="en-US" sz="1800" dirty="0">
                <a:latin typeface="Adventuro" panose="02000600000000000000" pitchFamily="50" charset="0"/>
              </a:rPr>
              <a:t> Class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2D2A22-8D97-F435-CB51-FBC9DFD7A0F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975" y="1039225"/>
            <a:ext cx="4367587" cy="26391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4D51A7-B6E2-B06F-D1A7-A3AD0DA8E8C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595" y="3671162"/>
            <a:ext cx="4367587" cy="8598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274;p36">
            <a:extLst>
              <a:ext uri="{FF2B5EF4-FFF2-40B4-BE49-F238E27FC236}">
                <a16:creationId xmlns:a16="http://schemas.microsoft.com/office/drawing/2014/main" id="{321B7911-BA46-78B9-03FF-6DC4510CCCE1}"/>
              </a:ext>
            </a:extLst>
          </p:cNvPr>
          <p:cNvSpPr txBox="1"/>
          <p:nvPr/>
        </p:nvSpPr>
        <p:spPr>
          <a:xfrm>
            <a:off x="1587150" y="1186303"/>
            <a:ext cx="596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ra SemiBold" pitchFamily="2" charset="0"/>
                <a:ea typeface="Raleway"/>
                <a:cs typeface="Sora SemiBold" pitchFamily="2" charset="0"/>
                <a:sym typeface="Raleway"/>
              </a:rPr>
              <a:t>How can the company reduce its cost by 10%?</a:t>
            </a:r>
            <a:endParaRPr sz="1200">
              <a:solidFill>
                <a:schemeClr val="dk1"/>
              </a:solidFill>
              <a:latin typeface="Sora SemiBold" pitchFamily="2" charset="0"/>
              <a:ea typeface="Raleway"/>
              <a:cs typeface="Sora SemiBold" pitchFamily="2" charset="0"/>
              <a:sym typeface="Raleway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DB82BD4-16D5-2FAA-F8D9-EA246EE2F936}"/>
              </a:ext>
            </a:extLst>
          </p:cNvPr>
          <p:cNvGrpSpPr/>
          <p:nvPr/>
        </p:nvGrpSpPr>
        <p:grpSpPr>
          <a:xfrm rot="1699773" flipH="1">
            <a:off x="-795931" y="4553550"/>
            <a:ext cx="2306313" cy="867628"/>
            <a:chOff x="6834863" y="4316954"/>
            <a:chExt cx="3224070" cy="889693"/>
          </a:xfrm>
        </p:grpSpPr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E07F6654-FC45-A4A5-B2D5-E77BA0F09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863" y="4316954"/>
              <a:ext cx="2724238" cy="815572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14BBDF7E-D227-25E6-6395-AB571E563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A6C26E04-9BB8-A53E-DB2D-85CA4973A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049CE20-24C5-8E2F-3E02-05E6F0029CF0}"/>
              </a:ext>
            </a:extLst>
          </p:cNvPr>
          <p:cNvGrpSpPr/>
          <p:nvPr/>
        </p:nvGrpSpPr>
        <p:grpSpPr>
          <a:xfrm rot="12559415" flipH="1">
            <a:off x="7431171" y="-375654"/>
            <a:ext cx="2538685" cy="1181494"/>
            <a:chOff x="6834571" y="4317827"/>
            <a:chExt cx="3224362" cy="888820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BB4AB5D-9C39-9D38-4D2B-8A59BF086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571" y="4317827"/>
              <a:ext cx="2724237" cy="815571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8877A20D-86B2-224B-FA7A-FB6DDAD27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1D3111D4-E871-1A88-8339-A8CB036F8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4" name="Google Shape;150;p9">
            <a:extLst>
              <a:ext uri="{FF2B5EF4-FFF2-40B4-BE49-F238E27FC236}">
                <a16:creationId xmlns:a16="http://schemas.microsoft.com/office/drawing/2014/main" id="{449D294A-2E13-9B1E-04E7-C0561FCAACDF}"/>
              </a:ext>
            </a:extLst>
          </p:cNvPr>
          <p:cNvSpPr txBox="1">
            <a:spLocks/>
          </p:cNvSpPr>
          <p:nvPr/>
        </p:nvSpPr>
        <p:spPr>
          <a:xfrm>
            <a:off x="723450" y="251037"/>
            <a:ext cx="7697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>
                <a:latin typeface="Adventuro" panose="02000600000000000000" pitchFamily="50" charset="0"/>
              </a:rPr>
              <a:t>Code</a:t>
            </a:r>
          </a:p>
        </p:txBody>
      </p:sp>
      <p:sp>
        <p:nvSpPr>
          <p:cNvPr id="5" name="Google Shape;150;p9">
            <a:extLst>
              <a:ext uri="{FF2B5EF4-FFF2-40B4-BE49-F238E27FC236}">
                <a16:creationId xmlns:a16="http://schemas.microsoft.com/office/drawing/2014/main" id="{B28BCF93-A960-C047-881A-83D351F93AA6}"/>
              </a:ext>
            </a:extLst>
          </p:cNvPr>
          <p:cNvSpPr txBox="1">
            <a:spLocks/>
          </p:cNvSpPr>
          <p:nvPr/>
        </p:nvSpPr>
        <p:spPr>
          <a:xfrm>
            <a:off x="511191" y="740558"/>
            <a:ext cx="1614790" cy="34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800" dirty="0">
                <a:latin typeface="Adventuro" panose="02000600000000000000" pitchFamily="50" charset="0"/>
              </a:rPr>
              <a:t>Service Class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9A0F28-EF8A-2CAA-BDD0-0C7722EFDAF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922" y="1001528"/>
            <a:ext cx="3422154" cy="20602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B99A78-DCDA-2841-E813-63684612EEEE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664" y="3056542"/>
            <a:ext cx="3422156" cy="19518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81E9F9A-E89C-FD0E-90C6-4FD9C1B6FE52}"/>
              </a:ext>
            </a:extLst>
          </p:cNvPr>
          <p:cNvGrpSpPr/>
          <p:nvPr/>
        </p:nvGrpSpPr>
        <p:grpSpPr>
          <a:xfrm rot="2269222" flipH="1">
            <a:off x="-1404885" y="4290909"/>
            <a:ext cx="2953180" cy="963508"/>
            <a:chOff x="6834907" y="4319564"/>
            <a:chExt cx="3224026" cy="887083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7D6A92E9-A7FA-313D-178A-3052EF1B2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907" y="4319564"/>
              <a:ext cx="2724237" cy="815572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E7A9C6D6-3491-4B71-3691-534DB59EB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E811066A-B519-EF2F-A2C1-F851ED5A7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451371-D35E-9FCC-2CC0-F23FED2EA6A8}"/>
              </a:ext>
            </a:extLst>
          </p:cNvPr>
          <p:cNvGrpSpPr/>
          <p:nvPr/>
        </p:nvGrpSpPr>
        <p:grpSpPr>
          <a:xfrm rot="13150984" flipH="1">
            <a:off x="7430867" y="-109627"/>
            <a:ext cx="3210379" cy="1135365"/>
            <a:chOff x="6834660" y="4320158"/>
            <a:chExt cx="3224273" cy="886489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DC347523-5E11-B503-05F1-76E4F4721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660" y="4320158"/>
              <a:ext cx="2724237" cy="815572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31723CED-D87F-A2D2-4745-421BA9A03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5F3E8D74-4657-1428-44BE-079D2610C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5" name="Google Shape;150;p9">
            <a:extLst>
              <a:ext uri="{FF2B5EF4-FFF2-40B4-BE49-F238E27FC236}">
                <a16:creationId xmlns:a16="http://schemas.microsoft.com/office/drawing/2014/main" id="{4C7DBA16-E30C-F81E-292F-B864E5FF72A7}"/>
              </a:ext>
            </a:extLst>
          </p:cNvPr>
          <p:cNvSpPr txBox="1">
            <a:spLocks/>
          </p:cNvSpPr>
          <p:nvPr/>
        </p:nvSpPr>
        <p:spPr>
          <a:xfrm>
            <a:off x="723450" y="251037"/>
            <a:ext cx="7697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>
                <a:latin typeface="Adventuro" panose="02000600000000000000" pitchFamily="50" charset="0"/>
              </a:rPr>
              <a:t>Code</a:t>
            </a:r>
          </a:p>
        </p:txBody>
      </p:sp>
      <p:sp>
        <p:nvSpPr>
          <p:cNvPr id="7" name="Google Shape;150;p9">
            <a:extLst>
              <a:ext uri="{FF2B5EF4-FFF2-40B4-BE49-F238E27FC236}">
                <a16:creationId xmlns:a16="http://schemas.microsoft.com/office/drawing/2014/main" id="{5D69413D-ABE6-C59A-CEC5-B820A1E08329}"/>
              </a:ext>
            </a:extLst>
          </p:cNvPr>
          <p:cNvSpPr txBox="1">
            <a:spLocks/>
          </p:cNvSpPr>
          <p:nvPr/>
        </p:nvSpPr>
        <p:spPr>
          <a:xfrm>
            <a:off x="511190" y="740558"/>
            <a:ext cx="2414889" cy="34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800" dirty="0">
                <a:latin typeface="Adventuro" panose="02000600000000000000" pitchFamily="50" charset="0"/>
              </a:rPr>
              <a:t>Delivery  Class Interface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5AC754-D5B5-397F-4B8D-77C3717F3F95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245" y="1502367"/>
            <a:ext cx="5731510" cy="12052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81E9F9A-E89C-FD0E-90C6-4FD9C1B6FE52}"/>
              </a:ext>
            </a:extLst>
          </p:cNvPr>
          <p:cNvGrpSpPr/>
          <p:nvPr/>
        </p:nvGrpSpPr>
        <p:grpSpPr>
          <a:xfrm rot="3751092" flipH="1">
            <a:off x="-1223480" y="4170819"/>
            <a:ext cx="2953180" cy="1069905"/>
            <a:chOff x="6834907" y="4319564"/>
            <a:chExt cx="3224026" cy="887083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7D6A92E9-A7FA-313D-178A-3052EF1B2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907" y="4319564"/>
              <a:ext cx="2724237" cy="815572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E7A9C6D6-3491-4B71-3691-534DB59EB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E811066A-B519-EF2F-A2C1-F851ED5A7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451371-D35E-9FCC-2CC0-F23FED2EA6A8}"/>
              </a:ext>
            </a:extLst>
          </p:cNvPr>
          <p:cNvGrpSpPr/>
          <p:nvPr/>
        </p:nvGrpSpPr>
        <p:grpSpPr>
          <a:xfrm rot="14228213" flipH="1">
            <a:off x="7222109" y="-154671"/>
            <a:ext cx="3210379" cy="1488262"/>
            <a:chOff x="6834660" y="4320158"/>
            <a:chExt cx="3224273" cy="886489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DC347523-5E11-B503-05F1-76E4F4721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660" y="4320158"/>
              <a:ext cx="2724237" cy="815572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31723CED-D87F-A2D2-4745-421BA9A03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5F3E8D74-4657-1428-44BE-079D2610C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2" name="Google Shape;150;p9">
            <a:extLst>
              <a:ext uri="{FF2B5EF4-FFF2-40B4-BE49-F238E27FC236}">
                <a16:creationId xmlns:a16="http://schemas.microsoft.com/office/drawing/2014/main" id="{E31378F4-20D8-F0F8-839B-7452E135CFD1}"/>
              </a:ext>
            </a:extLst>
          </p:cNvPr>
          <p:cNvSpPr txBox="1">
            <a:spLocks/>
          </p:cNvSpPr>
          <p:nvPr/>
        </p:nvSpPr>
        <p:spPr>
          <a:xfrm>
            <a:off x="723450" y="251037"/>
            <a:ext cx="7697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>
                <a:latin typeface="Adventuro" panose="02000600000000000000" pitchFamily="50" charset="0"/>
              </a:rPr>
              <a:t>Code</a:t>
            </a:r>
          </a:p>
        </p:txBody>
      </p:sp>
      <p:sp>
        <p:nvSpPr>
          <p:cNvPr id="3" name="Google Shape;150;p9">
            <a:extLst>
              <a:ext uri="{FF2B5EF4-FFF2-40B4-BE49-F238E27FC236}">
                <a16:creationId xmlns:a16="http://schemas.microsoft.com/office/drawing/2014/main" id="{46F2680F-84CE-7305-2F84-4961F0A8EAD4}"/>
              </a:ext>
            </a:extLst>
          </p:cNvPr>
          <p:cNvSpPr txBox="1">
            <a:spLocks/>
          </p:cNvSpPr>
          <p:nvPr/>
        </p:nvSpPr>
        <p:spPr>
          <a:xfrm>
            <a:off x="511191" y="740558"/>
            <a:ext cx="1599550" cy="34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800" dirty="0">
                <a:latin typeface="Adventuro" panose="02000600000000000000" pitchFamily="50" charset="0"/>
              </a:rPr>
              <a:t>Ekonomi  Class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6EC9F7-7462-F6E7-3BE1-BE0CA044516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227" y="1103538"/>
            <a:ext cx="3347546" cy="19520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9829CE-5D0A-568F-CB8A-6B1C81B1BAB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227" y="3055620"/>
            <a:ext cx="3352043" cy="160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551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81E9F9A-E89C-FD0E-90C6-4FD9C1B6FE52}"/>
              </a:ext>
            </a:extLst>
          </p:cNvPr>
          <p:cNvGrpSpPr/>
          <p:nvPr/>
        </p:nvGrpSpPr>
        <p:grpSpPr>
          <a:xfrm rot="4046406" flipH="1">
            <a:off x="-1194410" y="4040303"/>
            <a:ext cx="2953180" cy="1171977"/>
            <a:chOff x="6834907" y="4319564"/>
            <a:chExt cx="3224026" cy="887083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7D6A92E9-A7FA-313D-178A-3052EF1B2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907" y="4319564"/>
              <a:ext cx="2724237" cy="815572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E7A9C6D6-3491-4B71-3691-534DB59EB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E811066A-B519-EF2F-A2C1-F851ED5A7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451371-D35E-9FCC-2CC0-F23FED2EA6A8}"/>
              </a:ext>
            </a:extLst>
          </p:cNvPr>
          <p:cNvGrpSpPr/>
          <p:nvPr/>
        </p:nvGrpSpPr>
        <p:grpSpPr>
          <a:xfrm rot="14592013" flipH="1">
            <a:off x="7161148" y="-124191"/>
            <a:ext cx="3210379" cy="1488262"/>
            <a:chOff x="6834660" y="4320158"/>
            <a:chExt cx="3224273" cy="886489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DC347523-5E11-B503-05F1-76E4F4721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660" y="4320158"/>
              <a:ext cx="2724237" cy="815572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31723CED-D87F-A2D2-4745-421BA9A03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5F3E8D74-4657-1428-44BE-079D2610C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2" name="Google Shape;150;p9">
            <a:extLst>
              <a:ext uri="{FF2B5EF4-FFF2-40B4-BE49-F238E27FC236}">
                <a16:creationId xmlns:a16="http://schemas.microsoft.com/office/drawing/2014/main" id="{5B147438-6E6D-4EC3-6B16-71469A21295C}"/>
              </a:ext>
            </a:extLst>
          </p:cNvPr>
          <p:cNvSpPr txBox="1">
            <a:spLocks/>
          </p:cNvSpPr>
          <p:nvPr/>
        </p:nvSpPr>
        <p:spPr>
          <a:xfrm>
            <a:off x="723450" y="251037"/>
            <a:ext cx="7697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>
                <a:latin typeface="Adventuro" panose="02000600000000000000" pitchFamily="50" charset="0"/>
              </a:rPr>
              <a:t>Code</a:t>
            </a:r>
          </a:p>
        </p:txBody>
      </p:sp>
      <p:sp>
        <p:nvSpPr>
          <p:cNvPr id="3" name="Google Shape;150;p9">
            <a:extLst>
              <a:ext uri="{FF2B5EF4-FFF2-40B4-BE49-F238E27FC236}">
                <a16:creationId xmlns:a16="http://schemas.microsoft.com/office/drawing/2014/main" id="{0E115D58-8ED7-42F7-FB95-C3C7A27D481B}"/>
              </a:ext>
            </a:extLst>
          </p:cNvPr>
          <p:cNvSpPr txBox="1">
            <a:spLocks/>
          </p:cNvSpPr>
          <p:nvPr/>
        </p:nvSpPr>
        <p:spPr>
          <a:xfrm>
            <a:off x="511190" y="740558"/>
            <a:ext cx="2414889" cy="34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800" dirty="0" err="1">
                <a:latin typeface="Adventuro" panose="02000600000000000000" pitchFamily="50" charset="0"/>
              </a:rPr>
              <a:t>Reguler</a:t>
            </a:r>
            <a:r>
              <a:rPr lang="en-US" sz="1800" dirty="0">
                <a:latin typeface="Adventuro" panose="02000600000000000000" pitchFamily="50" charset="0"/>
              </a:rPr>
              <a:t> Class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950455-AF89-914B-1C70-5503FD6B442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066" y="1040337"/>
            <a:ext cx="3667867" cy="19464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B024B6-5381-8853-6C8C-FCC427C1AC3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066" y="2986834"/>
            <a:ext cx="3667867" cy="189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005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81E9F9A-E89C-FD0E-90C6-4FD9C1B6FE52}"/>
              </a:ext>
            </a:extLst>
          </p:cNvPr>
          <p:cNvGrpSpPr/>
          <p:nvPr/>
        </p:nvGrpSpPr>
        <p:grpSpPr>
          <a:xfrm rot="4683582" flipH="1">
            <a:off x="-1471685" y="3825303"/>
            <a:ext cx="3397506" cy="1171977"/>
            <a:chOff x="6834907" y="4319564"/>
            <a:chExt cx="3224026" cy="887083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7D6A92E9-A7FA-313D-178A-3052EF1B2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907" y="4319564"/>
              <a:ext cx="2724237" cy="815572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E7A9C6D6-3491-4B71-3691-534DB59EB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E811066A-B519-EF2F-A2C1-F851ED5A7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451371-D35E-9FCC-2CC0-F23FED2EA6A8}"/>
              </a:ext>
            </a:extLst>
          </p:cNvPr>
          <p:cNvGrpSpPr/>
          <p:nvPr/>
        </p:nvGrpSpPr>
        <p:grpSpPr>
          <a:xfrm rot="15154379" flipH="1">
            <a:off x="6965664" y="149923"/>
            <a:ext cx="3790707" cy="1488262"/>
            <a:chOff x="6834660" y="4320158"/>
            <a:chExt cx="3224273" cy="886489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DC347523-5E11-B503-05F1-76E4F4721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660" y="4320158"/>
              <a:ext cx="2724237" cy="815572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31723CED-D87F-A2D2-4745-421BA9A03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5F3E8D74-4657-1428-44BE-079D2610C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2" name="Google Shape;150;p9">
            <a:extLst>
              <a:ext uri="{FF2B5EF4-FFF2-40B4-BE49-F238E27FC236}">
                <a16:creationId xmlns:a16="http://schemas.microsoft.com/office/drawing/2014/main" id="{0CD56F00-A641-7525-7F5E-717AD8EC2754}"/>
              </a:ext>
            </a:extLst>
          </p:cNvPr>
          <p:cNvSpPr txBox="1">
            <a:spLocks/>
          </p:cNvSpPr>
          <p:nvPr/>
        </p:nvSpPr>
        <p:spPr>
          <a:xfrm>
            <a:off x="723450" y="251037"/>
            <a:ext cx="7697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>
                <a:latin typeface="Adventuro" panose="02000600000000000000" pitchFamily="50" charset="0"/>
              </a:rPr>
              <a:t>Code</a:t>
            </a:r>
          </a:p>
        </p:txBody>
      </p:sp>
      <p:sp>
        <p:nvSpPr>
          <p:cNvPr id="3" name="Google Shape;150;p9">
            <a:extLst>
              <a:ext uri="{FF2B5EF4-FFF2-40B4-BE49-F238E27FC236}">
                <a16:creationId xmlns:a16="http://schemas.microsoft.com/office/drawing/2014/main" id="{740ED6F2-350D-D143-CE74-3480B7687C55}"/>
              </a:ext>
            </a:extLst>
          </p:cNvPr>
          <p:cNvSpPr txBox="1">
            <a:spLocks/>
          </p:cNvSpPr>
          <p:nvPr/>
        </p:nvSpPr>
        <p:spPr>
          <a:xfrm>
            <a:off x="511190" y="740558"/>
            <a:ext cx="2414889" cy="34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800" dirty="0" err="1">
                <a:latin typeface="Adventuro" panose="02000600000000000000" pitchFamily="50" charset="0"/>
              </a:rPr>
              <a:t>SuperCepat</a:t>
            </a:r>
            <a:r>
              <a:rPr lang="en-US" sz="1800" dirty="0">
                <a:latin typeface="Adventuro" panose="02000600000000000000" pitchFamily="50" charset="0"/>
              </a:rPr>
              <a:t>  Class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5D179A-CEC8-6AAB-AC3D-D852540A494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734" y="1094298"/>
            <a:ext cx="3572531" cy="19662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BC81D6-4823-FE85-12DC-9E8CE582257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734" y="3060575"/>
            <a:ext cx="3572531" cy="177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78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03AA0E4-C454-7F74-0352-AFE058E63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294" y="1136504"/>
            <a:ext cx="2549475" cy="30871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23BA069-B8CB-3BA1-308F-BCADDAB609D3}"/>
              </a:ext>
            </a:extLst>
          </p:cNvPr>
          <p:cNvGrpSpPr/>
          <p:nvPr/>
        </p:nvGrpSpPr>
        <p:grpSpPr>
          <a:xfrm>
            <a:off x="-258098" y="4115513"/>
            <a:ext cx="3691861" cy="1093386"/>
            <a:chOff x="-258098" y="4115513"/>
            <a:chExt cx="3691861" cy="1093386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CA02A2D1-2990-1FBE-B22E-F0B7A8902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C6DE0FF-9381-0776-6E49-EA9888BD3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1B0FB0BC-0528-DD8D-B5C0-EC95D420A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sp>
        <p:nvSpPr>
          <p:cNvPr id="77" name="Google Shape;77;p1"/>
          <p:cNvSpPr txBox="1">
            <a:spLocks noGrp="1"/>
          </p:cNvSpPr>
          <p:nvPr>
            <p:ph type="ctrTitle"/>
          </p:nvPr>
        </p:nvSpPr>
        <p:spPr>
          <a:xfrm>
            <a:off x="3988210" y="1292173"/>
            <a:ext cx="4175022" cy="2114551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 err="1">
                <a:solidFill>
                  <a:schemeClr val="bg1"/>
                </a:solidFill>
              </a:rPr>
              <a:t>Aplikasi</a:t>
            </a:r>
            <a:r>
              <a:rPr lang="en-US" noProof="0" dirty="0">
                <a:solidFill>
                  <a:schemeClr val="bg1"/>
                </a:solidFill>
              </a:rPr>
              <a:t> </a:t>
            </a:r>
            <a:r>
              <a:rPr lang="en-US" noProof="0" dirty="0" err="1">
                <a:solidFill>
                  <a:schemeClr val="bg1"/>
                </a:solidFill>
              </a:rPr>
              <a:t>Ekspedisi</a:t>
            </a:r>
            <a:r>
              <a:rPr lang="en-US" noProof="0" dirty="0">
                <a:solidFill>
                  <a:schemeClr val="bg1"/>
                </a:solidFill>
              </a:rPr>
              <a:t> </a:t>
            </a:r>
            <a:br>
              <a:rPr lang="en-US" noProof="0" dirty="0">
                <a:solidFill>
                  <a:schemeClr val="bg1"/>
                </a:solidFill>
              </a:rPr>
            </a:br>
            <a:r>
              <a:rPr lang="en-US" noProof="0" dirty="0">
                <a:solidFill>
                  <a:schemeClr val="bg1"/>
                </a:solidFill>
              </a:rPr>
              <a:t>J&amp;T Express</a:t>
            </a:r>
          </a:p>
        </p:txBody>
      </p:sp>
      <p:sp>
        <p:nvSpPr>
          <p:cNvPr id="78" name="Google Shape;78;p1"/>
          <p:cNvSpPr txBox="1">
            <a:spLocks noGrp="1"/>
          </p:cNvSpPr>
          <p:nvPr>
            <p:ph type="subTitle" idx="1"/>
          </p:nvPr>
        </p:nvSpPr>
        <p:spPr>
          <a:xfrm>
            <a:off x="3988210" y="3476574"/>
            <a:ext cx="4175022" cy="35083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noProof="0" dirty="0" err="1"/>
              <a:t>Pemrograman</a:t>
            </a:r>
            <a:r>
              <a:rPr lang="en-US" noProof="0" dirty="0"/>
              <a:t> </a:t>
            </a:r>
            <a:r>
              <a:rPr lang="en-US" noProof="0" dirty="0" err="1"/>
              <a:t>Berorientasi</a:t>
            </a:r>
            <a:r>
              <a:rPr lang="en-US" noProof="0" dirty="0"/>
              <a:t> </a:t>
            </a:r>
            <a:r>
              <a:rPr lang="en-US" noProof="0" dirty="0" err="1"/>
              <a:t>Objek</a:t>
            </a:r>
            <a:endParaRPr lang="en-US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A81A90B-87CB-B761-1769-566DFE746EEF}"/>
              </a:ext>
            </a:extLst>
          </p:cNvPr>
          <p:cNvGrpSpPr/>
          <p:nvPr/>
        </p:nvGrpSpPr>
        <p:grpSpPr>
          <a:xfrm>
            <a:off x="8405486" y="-381319"/>
            <a:ext cx="840423" cy="2851520"/>
            <a:chOff x="8405486" y="-381319"/>
            <a:chExt cx="840423" cy="2851520"/>
          </a:xfrm>
        </p:grpSpPr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B4E0322B-7053-EC28-BC85-4CE9377F0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405486" y="0"/>
              <a:ext cx="738514" cy="2470201"/>
            </a:xfrm>
            <a:prstGeom prst="rect">
              <a:avLst/>
            </a:prstGeom>
          </p:spPr>
        </p:pic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2E8A36F8-E340-FFFA-7663-3C449987E6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8695236" y="1"/>
              <a:ext cx="448764" cy="1747400"/>
            </a:xfrm>
            <a:prstGeom prst="rect">
              <a:avLst/>
            </a:prstGeom>
          </p:spPr>
        </p:pic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2DA1FD6B-F889-ACF2-9AFE-2D4926EE2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8853251" y="-381319"/>
              <a:ext cx="392658" cy="128386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81E9F9A-E89C-FD0E-90C6-4FD9C1B6FE52}"/>
              </a:ext>
            </a:extLst>
          </p:cNvPr>
          <p:cNvGrpSpPr/>
          <p:nvPr/>
        </p:nvGrpSpPr>
        <p:grpSpPr>
          <a:xfrm rot="4915024" flipH="1">
            <a:off x="-1559764" y="3748850"/>
            <a:ext cx="3551947" cy="1171977"/>
            <a:chOff x="6834907" y="4319564"/>
            <a:chExt cx="3224026" cy="887083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7D6A92E9-A7FA-313D-178A-3052EF1B2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907" y="4319564"/>
              <a:ext cx="2724237" cy="815572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E7A9C6D6-3491-4B71-3691-534DB59EB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E811066A-B519-EF2F-A2C1-F851ED5A7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451371-D35E-9FCC-2CC0-F23FED2EA6A8}"/>
              </a:ext>
            </a:extLst>
          </p:cNvPr>
          <p:cNvGrpSpPr/>
          <p:nvPr/>
        </p:nvGrpSpPr>
        <p:grpSpPr>
          <a:xfrm rot="15401229" flipH="1">
            <a:off x="6974219" y="139108"/>
            <a:ext cx="3768480" cy="1488262"/>
            <a:chOff x="6834660" y="4320158"/>
            <a:chExt cx="3224273" cy="886489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DC347523-5E11-B503-05F1-76E4F4721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660" y="4320158"/>
              <a:ext cx="2724237" cy="815572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31723CED-D87F-A2D2-4745-421BA9A03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5F3E8D74-4657-1428-44BE-079D2610C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2" name="Google Shape;150;p9">
            <a:extLst>
              <a:ext uri="{FF2B5EF4-FFF2-40B4-BE49-F238E27FC236}">
                <a16:creationId xmlns:a16="http://schemas.microsoft.com/office/drawing/2014/main" id="{0CD56F00-A641-7525-7F5E-717AD8EC2754}"/>
              </a:ext>
            </a:extLst>
          </p:cNvPr>
          <p:cNvSpPr txBox="1">
            <a:spLocks/>
          </p:cNvSpPr>
          <p:nvPr/>
        </p:nvSpPr>
        <p:spPr>
          <a:xfrm>
            <a:off x="723450" y="251037"/>
            <a:ext cx="7697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>
                <a:latin typeface="Adventuro" panose="02000600000000000000" pitchFamily="50" charset="0"/>
              </a:rPr>
              <a:t>Code</a:t>
            </a:r>
          </a:p>
        </p:txBody>
      </p:sp>
      <p:sp>
        <p:nvSpPr>
          <p:cNvPr id="3" name="Google Shape;150;p9">
            <a:extLst>
              <a:ext uri="{FF2B5EF4-FFF2-40B4-BE49-F238E27FC236}">
                <a16:creationId xmlns:a16="http://schemas.microsoft.com/office/drawing/2014/main" id="{740ED6F2-350D-D143-CE74-3480B7687C55}"/>
              </a:ext>
            </a:extLst>
          </p:cNvPr>
          <p:cNvSpPr txBox="1">
            <a:spLocks/>
          </p:cNvSpPr>
          <p:nvPr/>
        </p:nvSpPr>
        <p:spPr>
          <a:xfrm>
            <a:off x="511190" y="740558"/>
            <a:ext cx="2414889" cy="34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800" dirty="0">
                <a:latin typeface="Adventuro" panose="02000600000000000000" pitchFamily="50" charset="0"/>
              </a:rPr>
              <a:t>Output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66EB0-ED02-94AA-DE02-07567762D6D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670" y="1118043"/>
            <a:ext cx="5988660" cy="290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981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81E9F9A-E89C-FD0E-90C6-4FD9C1B6FE52}"/>
              </a:ext>
            </a:extLst>
          </p:cNvPr>
          <p:cNvGrpSpPr/>
          <p:nvPr/>
        </p:nvGrpSpPr>
        <p:grpSpPr>
          <a:xfrm rot="5108029" flipH="1">
            <a:off x="-1613747" y="3699268"/>
            <a:ext cx="3651469" cy="1171977"/>
            <a:chOff x="6834907" y="4319564"/>
            <a:chExt cx="3224026" cy="887083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7D6A92E9-A7FA-313D-178A-3052EF1B2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907" y="4319564"/>
              <a:ext cx="2724237" cy="815572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E7A9C6D6-3491-4B71-3691-534DB59EB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E811066A-B519-EF2F-A2C1-F851ED5A7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451371-D35E-9FCC-2CC0-F23FED2EA6A8}"/>
              </a:ext>
            </a:extLst>
          </p:cNvPr>
          <p:cNvGrpSpPr/>
          <p:nvPr/>
        </p:nvGrpSpPr>
        <p:grpSpPr>
          <a:xfrm rot="15588790" flipH="1">
            <a:off x="6890247" y="239513"/>
            <a:ext cx="3972507" cy="1488262"/>
            <a:chOff x="6834660" y="4320158"/>
            <a:chExt cx="3224273" cy="886489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DC347523-5E11-B503-05F1-76E4F4721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660" y="4320158"/>
              <a:ext cx="2724237" cy="815572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31723CED-D87F-A2D2-4745-421BA9A03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5F3E8D74-4657-1428-44BE-079D2610C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2" name="Google Shape;150;p9">
            <a:extLst>
              <a:ext uri="{FF2B5EF4-FFF2-40B4-BE49-F238E27FC236}">
                <a16:creationId xmlns:a16="http://schemas.microsoft.com/office/drawing/2014/main" id="{0CD56F00-A641-7525-7F5E-717AD8EC2754}"/>
              </a:ext>
            </a:extLst>
          </p:cNvPr>
          <p:cNvSpPr txBox="1">
            <a:spLocks/>
          </p:cNvSpPr>
          <p:nvPr/>
        </p:nvSpPr>
        <p:spPr>
          <a:xfrm>
            <a:off x="723450" y="251037"/>
            <a:ext cx="7697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 err="1">
                <a:latin typeface="Adventuro" panose="02000600000000000000" pitchFamily="50" charset="0"/>
              </a:rPr>
              <a:t>Github</a:t>
            </a:r>
            <a:endParaRPr lang="en-US" sz="2800" dirty="0">
              <a:latin typeface="Adventuro" panose="02000600000000000000" pitchFamily="50" charset="0"/>
            </a:endParaRPr>
          </a:p>
        </p:txBody>
      </p:sp>
      <p:sp>
        <p:nvSpPr>
          <p:cNvPr id="3" name="Google Shape;150;p9">
            <a:extLst>
              <a:ext uri="{FF2B5EF4-FFF2-40B4-BE49-F238E27FC236}">
                <a16:creationId xmlns:a16="http://schemas.microsoft.com/office/drawing/2014/main" id="{740ED6F2-350D-D143-CE74-3480B7687C55}"/>
              </a:ext>
            </a:extLst>
          </p:cNvPr>
          <p:cNvSpPr txBox="1">
            <a:spLocks/>
          </p:cNvSpPr>
          <p:nvPr/>
        </p:nvSpPr>
        <p:spPr>
          <a:xfrm>
            <a:off x="511190" y="740558"/>
            <a:ext cx="2414889" cy="34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endParaRPr lang="en-US" sz="1800" dirty="0">
              <a:latin typeface="Adventuro" panose="02000600000000000000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CB9863-EE32-24B9-10AF-2435E3114155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245" y="1179047"/>
            <a:ext cx="5731510" cy="32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91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"/>
          <p:cNvSpPr txBox="1"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/>
              <a:t>Thanks!</a:t>
            </a:r>
          </a:p>
        </p:txBody>
      </p:sp>
      <p:sp>
        <p:nvSpPr>
          <p:cNvPr id="263" name="Google Shape;263;p13"/>
          <p:cNvSpPr txBox="1">
            <a:spLocks noGrp="1"/>
          </p:cNvSpPr>
          <p:nvPr>
            <p:ph type="body" idx="1"/>
          </p:nvPr>
        </p:nvSpPr>
        <p:spPr>
          <a:xfrm>
            <a:off x="967090" y="1374339"/>
            <a:ext cx="5188086" cy="1276204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noProof="0" dirty="0"/>
              <a:t>Do you have any questions?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AE479A-F51F-CF79-D873-B1B4FFFA3EAC}"/>
              </a:ext>
            </a:extLst>
          </p:cNvPr>
          <p:cNvGrpSpPr/>
          <p:nvPr/>
        </p:nvGrpSpPr>
        <p:grpSpPr>
          <a:xfrm flipH="1" flipV="1">
            <a:off x="5911850" y="-79767"/>
            <a:ext cx="3691861" cy="1093386"/>
            <a:chOff x="-258098" y="4115513"/>
            <a:chExt cx="3691861" cy="1093386"/>
          </a:xfrm>
        </p:grpSpPr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92E55B58-4E43-CEF0-187C-2418C4A14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4115513"/>
              <a:ext cx="3433763" cy="1027987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CAC5C74C-D9A6-5461-24A8-DF5E67DEE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58098" y="4267200"/>
              <a:ext cx="2924175" cy="876300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700F7D68-3F55-590B-67C7-1A336C05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56997" y="4437574"/>
              <a:ext cx="2521974" cy="771325"/>
            </a:xfrm>
            <a:prstGeom prst="rect">
              <a:avLst/>
            </a:prstGeom>
          </p:spPr>
        </p:pic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3D24929F-6569-A07C-0760-A595FA121E20}"/>
              </a:ext>
            </a:extLst>
          </p:cNvPr>
          <p:cNvSpPr/>
          <p:nvPr/>
        </p:nvSpPr>
        <p:spPr>
          <a:xfrm>
            <a:off x="723900" y="3741420"/>
            <a:ext cx="4259580" cy="540148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F4CC4-B9EB-E460-E9D8-A812C2EAA4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69978" y="1474998"/>
            <a:ext cx="4056776" cy="21936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2D2F01A-1F3A-105B-3D80-DD2C135012CD}"/>
              </a:ext>
            </a:extLst>
          </p:cNvPr>
          <p:cNvGrpSpPr/>
          <p:nvPr/>
        </p:nvGrpSpPr>
        <p:grpSpPr>
          <a:xfrm rot="5551155" flipH="1">
            <a:off x="7563784" y="3693366"/>
            <a:ext cx="834234" cy="2470201"/>
            <a:chOff x="-95720" y="0"/>
            <a:chExt cx="834234" cy="2470201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8D463B9E-B508-A651-2E77-AB3138AFF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714FED35-974A-CC23-AC17-8312F4B59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804E3FC7-A82C-8A33-2AF1-F82ABB9043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sp>
        <p:nvSpPr>
          <p:cNvPr id="85" name="Google Shape;85;p2"/>
          <p:cNvSpPr txBox="1">
            <a:spLocks noGrp="1"/>
          </p:cNvSpPr>
          <p:nvPr>
            <p:ph type="title"/>
          </p:nvPr>
        </p:nvSpPr>
        <p:spPr>
          <a:xfrm>
            <a:off x="723900" y="374336"/>
            <a:ext cx="7696200" cy="715566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4000" noProof="0" dirty="0">
                <a:latin typeface="Adventuro" panose="02000600000000000000" pitchFamily="50" charset="0"/>
              </a:rPr>
              <a:t>Introduction</a:t>
            </a:r>
          </a:p>
        </p:txBody>
      </p:sp>
      <p:sp>
        <p:nvSpPr>
          <p:cNvPr id="6" name="Google Shape;94;p3">
            <a:extLst>
              <a:ext uri="{FF2B5EF4-FFF2-40B4-BE49-F238E27FC236}">
                <a16:creationId xmlns:a16="http://schemas.microsoft.com/office/drawing/2014/main" id="{5FDF5C58-EDB2-F006-78D7-F192376FC827}"/>
              </a:ext>
            </a:extLst>
          </p:cNvPr>
          <p:cNvSpPr txBox="1">
            <a:spLocks/>
          </p:cNvSpPr>
          <p:nvPr/>
        </p:nvSpPr>
        <p:spPr>
          <a:xfrm>
            <a:off x="1645734" y="1685953"/>
            <a:ext cx="3461524" cy="9824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dirty="0"/>
          </a:p>
        </p:txBody>
      </p:sp>
      <p:sp>
        <p:nvSpPr>
          <p:cNvPr id="3" name="Google Shape;135;p28">
            <a:extLst>
              <a:ext uri="{FF2B5EF4-FFF2-40B4-BE49-F238E27FC236}">
                <a16:creationId xmlns:a16="http://schemas.microsoft.com/office/drawing/2014/main" id="{2F1A5D3F-5BF9-EE83-BD24-E6A3C2A64B9F}"/>
              </a:ext>
            </a:extLst>
          </p:cNvPr>
          <p:cNvSpPr txBox="1"/>
          <p:nvPr/>
        </p:nvSpPr>
        <p:spPr>
          <a:xfrm>
            <a:off x="1667796" y="1677494"/>
            <a:ext cx="3461524" cy="1071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Nama 	: </a:t>
            </a:r>
            <a:r>
              <a:rPr lang="en-US" sz="18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Fadhilah</a:t>
            </a:r>
            <a:r>
              <a:rPr lang="en-US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 Widya PM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Nim	: 2200018228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Kelas</a:t>
            </a:r>
            <a:r>
              <a:rPr lang="en-US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	: E</a:t>
            </a:r>
            <a:endParaRPr sz="1800" dirty="0">
              <a:solidFill>
                <a:schemeClr val="tx1">
                  <a:lumMod val="90000"/>
                  <a:lumOff val="10000"/>
                </a:schemeClr>
              </a:solidFill>
              <a:latin typeface="Sora" pitchFamily="2" charset="0"/>
              <a:ea typeface="Anaheim"/>
              <a:cs typeface="Sora" pitchFamily="2" charset="0"/>
              <a:sym typeface="Anaheim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796B4-41DA-9E6A-E0DF-F1A5296CD0DE}"/>
              </a:ext>
            </a:extLst>
          </p:cNvPr>
          <p:cNvGrpSpPr/>
          <p:nvPr/>
        </p:nvGrpSpPr>
        <p:grpSpPr>
          <a:xfrm rot="15742485" flipH="1">
            <a:off x="306783" y="-1035394"/>
            <a:ext cx="834234" cy="2470201"/>
            <a:chOff x="-95720" y="0"/>
            <a:chExt cx="834234" cy="2470201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63E18D37-9047-D9DB-09B0-990CE4D228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89BB605F-CBFC-D657-47FC-7B953779A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DCE315CF-BBC9-8A9C-1CF8-3E91F2584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sp>
        <p:nvSpPr>
          <p:cNvPr id="2" name="Google Shape;94;p3">
            <a:extLst>
              <a:ext uri="{FF2B5EF4-FFF2-40B4-BE49-F238E27FC236}">
                <a16:creationId xmlns:a16="http://schemas.microsoft.com/office/drawing/2014/main" id="{E0AAA287-B6B2-8A37-AEF5-1535A6D8DC0F}"/>
              </a:ext>
            </a:extLst>
          </p:cNvPr>
          <p:cNvSpPr txBox="1">
            <a:spLocks/>
          </p:cNvSpPr>
          <p:nvPr/>
        </p:nvSpPr>
        <p:spPr>
          <a:xfrm>
            <a:off x="3527428" y="3094270"/>
            <a:ext cx="3461524" cy="9824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dirty="0"/>
          </a:p>
        </p:txBody>
      </p:sp>
      <p:sp>
        <p:nvSpPr>
          <p:cNvPr id="5" name="Google Shape;135;p28">
            <a:extLst>
              <a:ext uri="{FF2B5EF4-FFF2-40B4-BE49-F238E27FC236}">
                <a16:creationId xmlns:a16="http://schemas.microsoft.com/office/drawing/2014/main" id="{18A0FC3C-9C52-720D-C260-9794BA52CD38}"/>
              </a:ext>
            </a:extLst>
          </p:cNvPr>
          <p:cNvSpPr txBox="1"/>
          <p:nvPr/>
        </p:nvSpPr>
        <p:spPr>
          <a:xfrm>
            <a:off x="3469871" y="3049577"/>
            <a:ext cx="3461524" cy="1071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Link </a:t>
            </a:r>
            <a:r>
              <a:rPr lang="en-US" sz="18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Github</a:t>
            </a:r>
            <a:r>
              <a:rPr lang="en-US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Sora" pitchFamily="2" charset="0"/>
                <a:ea typeface="Anaheim"/>
                <a:cs typeface="Sora" pitchFamily="2" charset="0"/>
                <a:sym typeface="Anaheim"/>
              </a:rPr>
              <a:t> :</a:t>
            </a:r>
          </a:p>
          <a:p>
            <a:r>
              <a:rPr lang="id-ID" u="sng" kern="10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https://github.com/Fdhlw/Ekspedisi_PBO</a:t>
            </a:r>
            <a:endParaRPr lang="en-ID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tx1">
                  <a:lumMod val="90000"/>
                  <a:lumOff val="10000"/>
                </a:schemeClr>
              </a:solidFill>
              <a:latin typeface="Sora" pitchFamily="2" charset="0"/>
              <a:ea typeface="Anaheim"/>
              <a:cs typeface="Sora" pitchFamily="2" charset="0"/>
              <a:sym typeface="Anaheim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5C6DC18-5B13-A5E0-68F2-DA3DF00836E3}"/>
              </a:ext>
            </a:extLst>
          </p:cNvPr>
          <p:cNvSpPr/>
          <p:nvPr/>
        </p:nvSpPr>
        <p:spPr>
          <a:xfrm>
            <a:off x="7225990" y="679596"/>
            <a:ext cx="1338148" cy="1851103"/>
          </a:xfrm>
          <a:prstGeom prst="round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A88DCDD-4525-C62D-054B-AAB3DE707D0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56536" y="732119"/>
            <a:ext cx="1084897" cy="17460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"/>
          <p:cNvSpPr txBox="1"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3200" noProof="0" dirty="0">
                <a:latin typeface="Adventuro" panose="02000600000000000000" pitchFamily="50" charset="0"/>
              </a:rPr>
              <a:t>Table of contents</a:t>
            </a:r>
          </a:p>
        </p:txBody>
      </p:sp>
      <p:sp>
        <p:nvSpPr>
          <p:cNvPr id="92" name="Google Shape;92;p3"/>
          <p:cNvSpPr txBox="1">
            <a:spLocks noGrp="1"/>
          </p:cNvSpPr>
          <p:nvPr>
            <p:ph type="body" idx="1"/>
          </p:nvPr>
        </p:nvSpPr>
        <p:spPr>
          <a:xfrm>
            <a:off x="1773778" y="2118131"/>
            <a:ext cx="2550242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Deskripsi</a:t>
            </a:r>
            <a:r>
              <a:rPr lang="en-US" dirty="0"/>
              <a:t> </a:t>
            </a:r>
            <a:r>
              <a:rPr lang="en-US" dirty="0" err="1"/>
              <a:t>singkat</a:t>
            </a:r>
            <a:r>
              <a:rPr lang="en-US" dirty="0"/>
              <a:t> dan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pada program</a:t>
            </a:r>
            <a:br>
              <a:rPr lang="en-US" noProof="0" dirty="0"/>
            </a:br>
            <a:endParaRPr lang="en-US" noProof="0" dirty="0"/>
          </a:p>
        </p:txBody>
      </p:sp>
      <p:sp>
        <p:nvSpPr>
          <p:cNvPr id="93" name="Google Shape;93;p3"/>
          <p:cNvSpPr txBox="1">
            <a:spLocks noGrp="1"/>
          </p:cNvSpPr>
          <p:nvPr>
            <p:ph type="body" idx="2"/>
          </p:nvPr>
        </p:nvSpPr>
        <p:spPr>
          <a:xfrm>
            <a:off x="1773777" y="1763575"/>
            <a:ext cx="2723881" cy="42408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dirty="0" err="1"/>
              <a:t>Deskripsi</a:t>
            </a:r>
            <a:r>
              <a:rPr lang="en-US" dirty="0"/>
              <a:t> dan Fitur</a:t>
            </a:r>
            <a:endParaRPr lang="en-US" noProof="0" dirty="0"/>
          </a:p>
        </p:txBody>
      </p:sp>
      <p:sp>
        <p:nvSpPr>
          <p:cNvPr id="94" name="Google Shape;94;p3"/>
          <p:cNvSpPr txBox="1">
            <a:spLocks noGrp="1"/>
          </p:cNvSpPr>
          <p:nvPr>
            <p:ph type="body" idx="3"/>
          </p:nvPr>
        </p:nvSpPr>
        <p:spPr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01</a:t>
            </a:r>
          </a:p>
        </p:txBody>
      </p:sp>
      <p:sp>
        <p:nvSpPr>
          <p:cNvPr id="95" name="Google Shape;95;p3"/>
          <p:cNvSpPr txBox="1">
            <a:spLocks noGrp="1"/>
          </p:cNvSpPr>
          <p:nvPr>
            <p:ph type="body" idx="4"/>
          </p:nvPr>
        </p:nvSpPr>
        <p:spPr>
          <a:xfrm>
            <a:off x="5734151" y="2115814"/>
            <a:ext cx="2550242" cy="52583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noProof="0" dirty="0" err="1"/>
              <a:t>Berisi</a:t>
            </a:r>
            <a:r>
              <a:rPr lang="en-US" noProof="0" dirty="0"/>
              <a:t> Alur </a:t>
            </a:r>
            <a:r>
              <a:rPr lang="en-US" noProof="0" dirty="0" err="1"/>
              <a:t>kerja</a:t>
            </a:r>
            <a:r>
              <a:rPr lang="en-US" noProof="0" dirty="0"/>
              <a:t> dan Diagram Program</a:t>
            </a:r>
            <a:br>
              <a:rPr lang="en-US" noProof="0" dirty="0"/>
            </a:br>
            <a:endParaRPr lang="en-US" noProof="0" dirty="0"/>
          </a:p>
        </p:txBody>
      </p:sp>
      <p:sp>
        <p:nvSpPr>
          <p:cNvPr id="96" name="Google Shape;96;p3"/>
          <p:cNvSpPr txBox="1">
            <a:spLocks noGrp="1"/>
          </p:cNvSpPr>
          <p:nvPr>
            <p:ph type="body" idx="5"/>
          </p:nvPr>
        </p:nvSpPr>
        <p:spPr>
          <a:xfrm>
            <a:off x="5734150" y="1763575"/>
            <a:ext cx="2792815" cy="38608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noProof="0" dirty="0"/>
              <a:t>Alur </a:t>
            </a:r>
            <a:r>
              <a:rPr lang="en-US" noProof="0" dirty="0" err="1"/>
              <a:t>Kerja</a:t>
            </a:r>
            <a:r>
              <a:rPr lang="en-US" noProof="0" dirty="0"/>
              <a:t>, Diagram</a:t>
            </a:r>
          </a:p>
        </p:txBody>
      </p:sp>
      <p:sp>
        <p:nvSpPr>
          <p:cNvPr id="97" name="Google Shape;97;p3"/>
          <p:cNvSpPr txBox="1">
            <a:spLocks noGrp="1"/>
          </p:cNvSpPr>
          <p:nvPr>
            <p:ph type="body" idx="6"/>
          </p:nvPr>
        </p:nvSpPr>
        <p:spPr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02</a:t>
            </a:r>
          </a:p>
        </p:txBody>
      </p:sp>
      <p:sp>
        <p:nvSpPr>
          <p:cNvPr id="98" name="Google Shape;98;p3"/>
          <p:cNvSpPr txBox="1">
            <a:spLocks noGrp="1"/>
          </p:cNvSpPr>
          <p:nvPr>
            <p:ph type="body" idx="7"/>
          </p:nvPr>
        </p:nvSpPr>
        <p:spPr>
          <a:xfrm>
            <a:off x="5734151" y="3752467"/>
            <a:ext cx="2550242" cy="54824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noProof="0" dirty="0"/>
              <a:t>Kode Program di </a:t>
            </a:r>
            <a:r>
              <a:rPr lang="en-US" noProof="0" dirty="0" err="1"/>
              <a:t>Intellij</a:t>
            </a:r>
            <a:r>
              <a:rPr lang="en-US" noProof="0" dirty="0"/>
              <a:t> IDEA</a:t>
            </a:r>
            <a:br>
              <a:rPr lang="en-US" noProof="0" dirty="0"/>
            </a:br>
            <a:endParaRPr lang="en-US" noProof="0" dirty="0"/>
          </a:p>
        </p:txBody>
      </p:sp>
      <p:sp>
        <p:nvSpPr>
          <p:cNvPr id="99" name="Google Shape;99;p3"/>
          <p:cNvSpPr txBox="1">
            <a:spLocks noGrp="1"/>
          </p:cNvSpPr>
          <p:nvPr>
            <p:ph type="body" idx="8"/>
          </p:nvPr>
        </p:nvSpPr>
        <p:spPr>
          <a:xfrm>
            <a:off x="5734151" y="3413293"/>
            <a:ext cx="2550242" cy="393026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noProof="0" dirty="0"/>
              <a:t>Code Program</a:t>
            </a:r>
          </a:p>
        </p:txBody>
      </p:sp>
      <p:sp>
        <p:nvSpPr>
          <p:cNvPr id="100" name="Google Shape;100;p3"/>
          <p:cNvSpPr txBox="1">
            <a:spLocks noGrp="1"/>
          </p:cNvSpPr>
          <p:nvPr>
            <p:ph type="body" idx="9"/>
          </p:nvPr>
        </p:nvSpPr>
        <p:spPr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04</a:t>
            </a:r>
          </a:p>
        </p:txBody>
      </p:sp>
      <p:sp>
        <p:nvSpPr>
          <p:cNvPr id="101" name="Google Shape;101;p3"/>
          <p:cNvSpPr txBox="1">
            <a:spLocks noGrp="1"/>
          </p:cNvSpPr>
          <p:nvPr>
            <p:ph type="body" idx="13"/>
          </p:nvPr>
        </p:nvSpPr>
        <p:spPr>
          <a:xfrm>
            <a:off x="1773778" y="3752467"/>
            <a:ext cx="2550242" cy="54824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noProof="0" dirty="0" err="1"/>
              <a:t>Berisi</a:t>
            </a:r>
            <a:r>
              <a:rPr lang="en-US" noProof="0" dirty="0"/>
              <a:t> User Interface </a:t>
            </a:r>
            <a:r>
              <a:rPr lang="en-US" noProof="0" dirty="0" err="1"/>
              <a:t>dari</a:t>
            </a:r>
            <a:r>
              <a:rPr lang="en-US" noProof="0" dirty="0"/>
              <a:t> Program</a:t>
            </a:r>
            <a:br>
              <a:rPr lang="en-US" noProof="0" dirty="0"/>
            </a:br>
            <a:endParaRPr lang="en-US" noProof="0" dirty="0"/>
          </a:p>
        </p:txBody>
      </p:sp>
      <p:sp>
        <p:nvSpPr>
          <p:cNvPr id="102" name="Google Shape;102;p3"/>
          <p:cNvSpPr txBox="1">
            <a:spLocks noGrp="1"/>
          </p:cNvSpPr>
          <p:nvPr>
            <p:ph type="body" idx="14"/>
          </p:nvPr>
        </p:nvSpPr>
        <p:spPr>
          <a:xfrm>
            <a:off x="1773778" y="3397765"/>
            <a:ext cx="2798222" cy="424083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noProof="0" dirty="0"/>
              <a:t>User </a:t>
            </a:r>
            <a:r>
              <a:rPr lang="en-US" noProof="0" dirty="0" err="1"/>
              <a:t>Inferface</a:t>
            </a:r>
            <a:r>
              <a:rPr lang="en-US" noProof="0" dirty="0"/>
              <a:t> </a:t>
            </a:r>
          </a:p>
        </p:txBody>
      </p:sp>
      <p:sp>
        <p:nvSpPr>
          <p:cNvPr id="103" name="Google Shape;103;p3"/>
          <p:cNvSpPr txBox="1">
            <a:spLocks noGrp="1"/>
          </p:cNvSpPr>
          <p:nvPr>
            <p:ph type="body" idx="15"/>
          </p:nvPr>
        </p:nvSpPr>
        <p:spPr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noProof="0" dirty="0"/>
              <a:t>03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5BD025F-935B-FB7E-200B-DC8217317F17}"/>
              </a:ext>
            </a:extLst>
          </p:cNvPr>
          <p:cNvGrpSpPr/>
          <p:nvPr/>
        </p:nvGrpSpPr>
        <p:grpSpPr>
          <a:xfrm rot="4456419" flipH="1">
            <a:off x="7868045" y="3858856"/>
            <a:ext cx="834234" cy="2470201"/>
            <a:chOff x="-95720" y="0"/>
            <a:chExt cx="834234" cy="2470201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E277019E-EA7A-35D2-BDFA-1ED139E2C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0" y="0"/>
              <a:ext cx="738514" cy="247020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96A65940-0440-0A20-2221-8F7C0DE9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A30A6124-97B3-52A3-53AB-052ABF317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742319D-997B-4C03-310A-AC0971C82CF1}"/>
              </a:ext>
            </a:extLst>
          </p:cNvPr>
          <p:cNvGrpSpPr/>
          <p:nvPr/>
        </p:nvGrpSpPr>
        <p:grpSpPr>
          <a:xfrm rot="14719495" flipH="1">
            <a:off x="201522" y="-1105622"/>
            <a:ext cx="840529" cy="2470201"/>
            <a:chOff x="-95720" y="-2892"/>
            <a:chExt cx="840529" cy="2470201"/>
          </a:xfrm>
        </p:grpSpPr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E2BB0CA8-E002-A881-20A4-D4F009126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295" y="-2892"/>
              <a:ext cx="738514" cy="2470201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CDE7A2D2-9F63-91B7-7E3E-B2C4A4850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0" y="1"/>
              <a:ext cx="448764" cy="1747400"/>
            </a:xfrm>
            <a:prstGeom prst="rect">
              <a:avLst/>
            </a:prstGeom>
          </p:spPr>
        </p:pic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9B0E7D1B-7696-F8B2-D79B-4421FFD3F7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-95720" y="0"/>
              <a:ext cx="392658" cy="128386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ECC6AF5-347A-7A7E-8FAC-0667B88452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5710237" y="-7450"/>
            <a:ext cx="3433763" cy="1027987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8D21425-4008-D6C9-94AF-E3A84FD22F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 flipV="1">
            <a:off x="6219825" y="-7450"/>
            <a:ext cx="2924175" cy="8763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BD07EAE-C3B7-01EC-4D46-3A61AD901C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 flipV="1">
            <a:off x="6622026" y="-103281"/>
            <a:ext cx="2521974" cy="771325"/>
          </a:xfrm>
          <a:prstGeom prst="rect">
            <a:avLst/>
          </a:prstGeom>
        </p:spPr>
      </p:pic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dirty="0" err="1"/>
              <a:t>Deskripsi</a:t>
            </a:r>
            <a:r>
              <a:rPr lang="en-US" dirty="0"/>
              <a:t> dan Fitur</a:t>
            </a:r>
            <a:endParaRPr lang="en-US" noProof="0" dirty="0"/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noProof="0" dirty="0"/>
              <a:t>01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32E553-715B-E21E-201A-EC386E33256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6217" y="2386362"/>
            <a:ext cx="2028265" cy="21850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575556-CD92-387D-8EA4-5B055B7CF08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82449" y="571402"/>
            <a:ext cx="4876800" cy="13608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Word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>
            <a:spLocks noGrp="1"/>
          </p:cNvSpPr>
          <p:nvPr>
            <p:ph type="body" idx="1"/>
          </p:nvPr>
        </p:nvSpPr>
        <p:spPr>
          <a:xfrm>
            <a:off x="723900" y="1204456"/>
            <a:ext cx="6106262" cy="3315505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/>
            <a:r>
              <a:rPr lang="id-ID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Ekspedisi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J&amp;T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program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sederhana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estimasi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biaya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paket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user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kirim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memiliki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beb</a:t>
            </a:r>
            <a:r>
              <a:rPr lang="en-US" sz="2000" kern="1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rapa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pilihan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service type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mulai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SuperCepat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Reguler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dan Ekonomi,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tentunya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memiliki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perbedaan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biaya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perbedaan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service juga.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user 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estimasi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biaya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estimasi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waktu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paket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tiba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alamat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tujuan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endParaRPr lang="en-US" noProof="0" dirty="0"/>
          </a:p>
        </p:txBody>
      </p:sp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715963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3200" noProof="0" dirty="0" err="1">
                <a:latin typeface="Adventuro" panose="02000600000000000000" pitchFamily="50" charset="0"/>
              </a:rPr>
              <a:t>Deskripsi</a:t>
            </a:r>
            <a:endParaRPr lang="en-US" sz="3200" noProof="0" dirty="0">
              <a:latin typeface="Adventuro" panose="02000600000000000000" pitchFamily="50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F4343E-B6B8-5C0E-6CE1-7D37F5D6A073}"/>
              </a:ext>
            </a:extLst>
          </p:cNvPr>
          <p:cNvGrpSpPr/>
          <p:nvPr/>
        </p:nvGrpSpPr>
        <p:grpSpPr>
          <a:xfrm>
            <a:off x="6830162" y="4325676"/>
            <a:ext cx="3228771" cy="880971"/>
            <a:chOff x="6830162" y="4325676"/>
            <a:chExt cx="3228771" cy="880971"/>
          </a:xfrm>
        </p:grpSpPr>
        <p:pic>
          <p:nvPicPr>
            <p:cNvPr id="2" name="Graphic 1">
              <a:extLst>
                <a:ext uri="{FF2B5EF4-FFF2-40B4-BE49-F238E27FC236}">
                  <a16:creationId xmlns:a16="http://schemas.microsoft.com/office/drawing/2014/main" id="{75A19C9E-1AFD-F2B9-E1B4-27AB330AD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0162" y="4325676"/>
              <a:ext cx="2724237" cy="815572"/>
            </a:xfrm>
            <a:prstGeom prst="rect">
              <a:avLst/>
            </a:prstGeom>
          </p:spPr>
        </p:pic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9CC7D8B3-3344-984F-DEB2-452F1CDEE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38724EE9-566D-6F52-59DC-56D72F010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>
            <a:spLocks noGrp="1"/>
          </p:cNvSpPr>
          <p:nvPr>
            <p:ph type="body" idx="1"/>
          </p:nvPr>
        </p:nvSpPr>
        <p:spPr>
          <a:xfrm>
            <a:off x="984839" y="1226549"/>
            <a:ext cx="6159373" cy="588779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User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diminta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memasukkan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berat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ukuran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barang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jarak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pengiriman</a:t>
            </a:r>
            <a:endParaRPr lang="en-US" sz="1200" noProof="0" dirty="0"/>
          </a:p>
        </p:txBody>
      </p:sp>
      <p:sp>
        <p:nvSpPr>
          <p:cNvPr id="125" name="Google Shape;125;p6"/>
          <p:cNvSpPr txBox="1">
            <a:spLocks noGrp="1"/>
          </p:cNvSpPr>
          <p:nvPr>
            <p:ph type="title"/>
          </p:nvPr>
        </p:nvSpPr>
        <p:spPr>
          <a:xfrm>
            <a:off x="441402" y="253049"/>
            <a:ext cx="7696200" cy="588778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noProof="0" dirty="0">
                <a:latin typeface="Adventuro" panose="02000600000000000000" pitchFamily="50" charset="0"/>
              </a:rPr>
              <a:t>Fitur</a:t>
            </a:r>
          </a:p>
        </p:txBody>
      </p:sp>
      <p:sp>
        <p:nvSpPr>
          <p:cNvPr id="126" name="Google Shape;126;p6"/>
          <p:cNvSpPr txBox="1">
            <a:spLocks noGrp="1"/>
          </p:cNvSpPr>
          <p:nvPr>
            <p:ph type="body" idx="3"/>
          </p:nvPr>
        </p:nvSpPr>
        <p:spPr>
          <a:xfrm>
            <a:off x="723900" y="897068"/>
            <a:ext cx="4373812" cy="392482"/>
          </a:xfr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Input </a:t>
            </a:r>
            <a:r>
              <a:rPr lang="en-US" sz="1800" b="0" dirty="0" err="1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Berat</a:t>
            </a:r>
            <a:r>
              <a:rPr lang="en-US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, </a:t>
            </a:r>
            <a:r>
              <a:rPr lang="en-US" sz="1800" b="0" dirty="0" err="1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Ukuran</a:t>
            </a:r>
            <a:r>
              <a:rPr lang="en-US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 </a:t>
            </a:r>
            <a:r>
              <a:rPr lang="en-US" sz="1800" b="0" dirty="0" err="1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barang</a:t>
            </a:r>
            <a:r>
              <a:rPr lang="en-US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  dan Jarak</a:t>
            </a:r>
            <a:endParaRPr lang="en-US" b="0" noProof="0" dirty="0">
              <a:latin typeface="Coolvetica Rg" panose="020B06030306020200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B001A47-50B2-98DA-D94F-0B6B7335A57E}"/>
              </a:ext>
            </a:extLst>
          </p:cNvPr>
          <p:cNvGrpSpPr/>
          <p:nvPr/>
        </p:nvGrpSpPr>
        <p:grpSpPr>
          <a:xfrm rot="20728505">
            <a:off x="6831031" y="4318860"/>
            <a:ext cx="3227033" cy="887676"/>
            <a:chOff x="6831900" y="4318971"/>
            <a:chExt cx="3227033" cy="887676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13A4152F-4FB7-874A-F538-B3449B2B3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900" y="4318971"/>
              <a:ext cx="2724237" cy="815572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FF01BD0F-DD2D-197F-370A-842635466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20"/>
              <a:ext cx="2319946" cy="695228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E28E47AE-9F40-BC2B-5474-EA6A2FE21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6" name="Google Shape;126;p6">
            <a:extLst>
              <a:ext uri="{FF2B5EF4-FFF2-40B4-BE49-F238E27FC236}">
                <a16:creationId xmlns:a16="http://schemas.microsoft.com/office/drawing/2014/main" id="{6402F02B-6D9C-D55F-B2BB-7E789519DE73}"/>
              </a:ext>
            </a:extLst>
          </p:cNvPr>
          <p:cNvSpPr txBox="1">
            <a:spLocks/>
          </p:cNvSpPr>
          <p:nvPr/>
        </p:nvSpPr>
        <p:spPr>
          <a:xfrm>
            <a:off x="723900" y="1653729"/>
            <a:ext cx="4373812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oxima Nova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Proxima Nova"/>
              <a:buNone/>
              <a:defRPr sz="15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Proxima Nova"/>
              <a:buNone/>
              <a:defRPr sz="135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Pemilihan </a:t>
            </a:r>
            <a:r>
              <a:rPr lang="en-US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Service Type </a:t>
            </a:r>
            <a:endParaRPr lang="en-US" b="0" dirty="0">
              <a:latin typeface="Coolvetica Rg" panose="020B0603030602020004" pitchFamily="34" charset="0"/>
            </a:endParaRPr>
          </a:p>
        </p:txBody>
      </p:sp>
      <p:sp>
        <p:nvSpPr>
          <p:cNvPr id="7" name="Google Shape;123;p6">
            <a:extLst>
              <a:ext uri="{FF2B5EF4-FFF2-40B4-BE49-F238E27FC236}">
                <a16:creationId xmlns:a16="http://schemas.microsoft.com/office/drawing/2014/main" id="{957215DE-7F8E-3708-7088-544B6DF0257C}"/>
              </a:ext>
            </a:extLst>
          </p:cNvPr>
          <p:cNvSpPr txBox="1">
            <a:spLocks/>
          </p:cNvSpPr>
          <p:nvPr/>
        </p:nvSpPr>
        <p:spPr>
          <a:xfrm>
            <a:off x="984839" y="1954975"/>
            <a:ext cx="6257951" cy="836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None/>
              <a:defRPr sz="1400" b="0" i="0" u="none" strike="noStrike" cap="none">
                <a:solidFill>
                  <a:schemeClr val="tx1"/>
                </a:solidFill>
                <a:latin typeface="Lato" panose="020F0502020204030203" pitchFamily="34" charset="0"/>
                <a:ea typeface="Proxima Nova"/>
                <a:cs typeface="Proxima Nova"/>
                <a:sym typeface="Proxima Nova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User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bisa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memilih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Service type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SuperCepat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Reguler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dan Ekonomi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sesuai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kebutuhan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user</a:t>
            </a:r>
            <a:endParaRPr lang="en-US" sz="1100" dirty="0"/>
          </a:p>
        </p:txBody>
      </p:sp>
      <p:sp>
        <p:nvSpPr>
          <p:cNvPr id="8" name="Google Shape;126;p6">
            <a:extLst>
              <a:ext uri="{FF2B5EF4-FFF2-40B4-BE49-F238E27FC236}">
                <a16:creationId xmlns:a16="http://schemas.microsoft.com/office/drawing/2014/main" id="{4719645A-45EB-4B50-5BBD-901B03916ED7}"/>
              </a:ext>
            </a:extLst>
          </p:cNvPr>
          <p:cNvSpPr txBox="1">
            <a:spLocks/>
          </p:cNvSpPr>
          <p:nvPr/>
        </p:nvSpPr>
        <p:spPr>
          <a:xfrm>
            <a:off x="723900" y="2517120"/>
            <a:ext cx="4373812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oxima Nova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Proxima Nova"/>
              <a:buNone/>
              <a:defRPr sz="15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Proxima Nova"/>
              <a:buNone/>
              <a:defRPr sz="135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 err="1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Estimasi</a:t>
            </a:r>
            <a:r>
              <a:rPr lang="en-US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 </a:t>
            </a:r>
            <a:r>
              <a:rPr lang="en-US" sz="1800" b="0" dirty="0" err="1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harga</a:t>
            </a:r>
            <a:endParaRPr lang="en-US" b="0" dirty="0">
              <a:latin typeface="Coolvetica Rg" panose="020B0603030602020004" pitchFamily="34" charset="0"/>
            </a:endParaRPr>
          </a:p>
        </p:txBody>
      </p:sp>
      <p:sp>
        <p:nvSpPr>
          <p:cNvPr id="9" name="Google Shape;123;p6">
            <a:extLst>
              <a:ext uri="{FF2B5EF4-FFF2-40B4-BE49-F238E27FC236}">
                <a16:creationId xmlns:a16="http://schemas.microsoft.com/office/drawing/2014/main" id="{B5B90209-2791-4B23-B10C-7C5ECF4A7935}"/>
              </a:ext>
            </a:extLst>
          </p:cNvPr>
          <p:cNvSpPr txBox="1">
            <a:spLocks/>
          </p:cNvSpPr>
          <p:nvPr/>
        </p:nvSpPr>
        <p:spPr>
          <a:xfrm>
            <a:off x="995635" y="2909602"/>
            <a:ext cx="6587733" cy="836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None/>
              <a:defRPr sz="1400" b="0" i="0" u="none" strike="noStrike" cap="none">
                <a:solidFill>
                  <a:schemeClr val="tx1"/>
                </a:solidFill>
                <a:latin typeface="Lato" panose="020F0502020204030203" pitchFamily="34" charset="0"/>
                <a:ea typeface="Proxima Nova"/>
                <a:cs typeface="Proxima Nova"/>
                <a:sym typeface="Proxima Nova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User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mendapatkan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estimasi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harga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sesuai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berat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ukuran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dan service yang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dipilih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en-US" sz="1050" dirty="0"/>
          </a:p>
        </p:txBody>
      </p:sp>
      <p:sp>
        <p:nvSpPr>
          <p:cNvPr id="10" name="Google Shape;126;p6">
            <a:extLst>
              <a:ext uri="{FF2B5EF4-FFF2-40B4-BE49-F238E27FC236}">
                <a16:creationId xmlns:a16="http://schemas.microsoft.com/office/drawing/2014/main" id="{3AFE892A-8396-ABB4-AE30-3CB747364990}"/>
              </a:ext>
            </a:extLst>
          </p:cNvPr>
          <p:cNvSpPr txBox="1">
            <a:spLocks/>
          </p:cNvSpPr>
          <p:nvPr/>
        </p:nvSpPr>
        <p:spPr>
          <a:xfrm>
            <a:off x="723900" y="3504619"/>
            <a:ext cx="4373812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oxima Nova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Proxima Nova"/>
              <a:buNone/>
              <a:defRPr sz="15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Proxima Nova"/>
              <a:buNone/>
              <a:defRPr sz="135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 err="1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Estimasi</a:t>
            </a:r>
            <a:r>
              <a:rPr lang="en-US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 </a:t>
            </a:r>
            <a:r>
              <a:rPr lang="en-US" sz="1800" b="0" dirty="0" err="1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waktu</a:t>
            </a:r>
            <a:endParaRPr lang="en-US" b="0" dirty="0">
              <a:latin typeface="Coolvetica Rg" panose="020B0603030602020004" pitchFamily="34" charset="0"/>
            </a:endParaRPr>
          </a:p>
        </p:txBody>
      </p:sp>
      <p:sp>
        <p:nvSpPr>
          <p:cNvPr id="12" name="Google Shape;123;p6">
            <a:extLst>
              <a:ext uri="{FF2B5EF4-FFF2-40B4-BE49-F238E27FC236}">
                <a16:creationId xmlns:a16="http://schemas.microsoft.com/office/drawing/2014/main" id="{4AC41387-C206-DB00-8E0F-A4BB5B924916}"/>
              </a:ext>
            </a:extLst>
          </p:cNvPr>
          <p:cNvSpPr txBox="1">
            <a:spLocks/>
          </p:cNvSpPr>
          <p:nvPr/>
        </p:nvSpPr>
        <p:spPr>
          <a:xfrm>
            <a:off x="984839" y="3864229"/>
            <a:ext cx="6010693" cy="836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None/>
              <a:defRPr sz="1400" b="0" i="0" u="none" strike="noStrike" cap="none">
                <a:solidFill>
                  <a:schemeClr val="tx1"/>
                </a:solidFill>
                <a:latin typeface="Lato" panose="020F0502020204030203" pitchFamily="34" charset="0"/>
                <a:ea typeface="Proxima Nova"/>
                <a:cs typeface="Proxima Nova"/>
                <a:sym typeface="Proxima Nova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User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mendapatkan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estimasi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waktu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paket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tiba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tujuan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sesuai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service yang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dipilih</a:t>
            </a:r>
            <a:endParaRPr lang="en-US" sz="1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>
          <a:xfrm>
            <a:off x="468250" y="362676"/>
            <a:ext cx="7696200" cy="52892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l"/>
            <a:r>
              <a:rPr lang="en-US" sz="3200" noProof="0" dirty="0">
                <a:latin typeface="Adventuro" panose="02000600000000000000" pitchFamily="50" charset="0"/>
              </a:rPr>
              <a:t>Alur </a:t>
            </a:r>
            <a:r>
              <a:rPr lang="en-US" sz="3200" noProof="0" dirty="0" err="1">
                <a:latin typeface="Adventuro" panose="02000600000000000000" pitchFamily="50" charset="0"/>
              </a:rPr>
              <a:t>Kerja</a:t>
            </a:r>
            <a:endParaRPr lang="en-US" sz="3200" noProof="0" dirty="0">
              <a:latin typeface="Adventuro" panose="02000600000000000000" pitchFamily="50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F0D2106-0867-9916-63CC-86971DA3C443}"/>
              </a:ext>
            </a:extLst>
          </p:cNvPr>
          <p:cNvGrpSpPr/>
          <p:nvPr/>
        </p:nvGrpSpPr>
        <p:grpSpPr>
          <a:xfrm rot="569504" flipH="1">
            <a:off x="-497351" y="4598568"/>
            <a:ext cx="2255027" cy="622431"/>
            <a:chOff x="6831797" y="4315899"/>
            <a:chExt cx="3227133" cy="89075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C82FE61F-30DC-6399-0A62-6C7B135A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1797" y="4315899"/>
              <a:ext cx="2724237" cy="81557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7E1663BC-4FF5-CDD4-EE5A-5E0832081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61" y="4446016"/>
              <a:ext cx="2319946" cy="695226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E37AE330-81C4-FB78-884C-12AE1081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78" y="4594705"/>
              <a:ext cx="2000852" cy="611945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1AE897B-7875-EB9F-CF80-C1F18412CAC0}"/>
              </a:ext>
            </a:extLst>
          </p:cNvPr>
          <p:cNvGrpSpPr/>
          <p:nvPr/>
        </p:nvGrpSpPr>
        <p:grpSpPr>
          <a:xfrm rot="11700000" flipH="1">
            <a:off x="7603109" y="13472"/>
            <a:ext cx="2254378" cy="622288"/>
            <a:chOff x="6832729" y="4316100"/>
            <a:chExt cx="3226204" cy="890547"/>
          </a:xfrm>
        </p:grpSpPr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6E7721F2-0331-E43E-C497-BC3AE2F7D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2729" y="4316100"/>
              <a:ext cx="2724237" cy="815572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16EA12E7-4999-5003-07A2-1C981DDCF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32895A88-A5DD-CA31-EC82-98D39AE27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sp>
        <p:nvSpPr>
          <p:cNvPr id="21" name="Google Shape;126;p6">
            <a:extLst>
              <a:ext uri="{FF2B5EF4-FFF2-40B4-BE49-F238E27FC236}">
                <a16:creationId xmlns:a16="http://schemas.microsoft.com/office/drawing/2014/main" id="{8595C8B5-7751-2250-5E05-05F5285C0D03}"/>
              </a:ext>
            </a:extLst>
          </p:cNvPr>
          <p:cNvSpPr txBox="1">
            <a:spLocks/>
          </p:cNvSpPr>
          <p:nvPr/>
        </p:nvSpPr>
        <p:spPr>
          <a:xfrm>
            <a:off x="573730" y="1124999"/>
            <a:ext cx="4373812" cy="379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oxima Nova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Proxima Nova"/>
              <a:buNone/>
              <a:defRPr sz="15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Proxima Nova"/>
              <a:buNone/>
              <a:defRPr sz="135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 sz="1800" b="0" kern="100" dirty="0">
                <a:effectLst/>
                <a:latin typeface="Coolvetica Rg" panose="020B06030306020200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Memulai Program</a:t>
            </a:r>
            <a:endParaRPr lang="en-ID" sz="1800" b="0" kern="100" dirty="0">
              <a:effectLst/>
              <a:latin typeface="Coolvetica Rg" panose="020B06030306020200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Google Shape;123;p6">
            <a:extLst>
              <a:ext uri="{FF2B5EF4-FFF2-40B4-BE49-F238E27FC236}">
                <a16:creationId xmlns:a16="http://schemas.microsoft.com/office/drawing/2014/main" id="{2C58ED07-F727-C78E-C9C7-05D8EC1E29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6721" y="1398841"/>
            <a:ext cx="5173605" cy="379846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1" indent="0" algn="l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id-ID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Program dimulai dengan menjalankan </a:t>
            </a:r>
            <a:r>
              <a:rPr lang="id-ID" sz="12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</a:t>
            </a:r>
            <a:r>
              <a:rPr lang="id-ID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 kelas </a:t>
            </a:r>
            <a:r>
              <a:rPr lang="en-US" sz="12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</a:t>
            </a:r>
            <a:endParaRPr lang="en-ID" sz="110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200" noProof="0" dirty="0"/>
          </a:p>
        </p:txBody>
      </p:sp>
      <p:sp>
        <p:nvSpPr>
          <p:cNvPr id="23" name="Google Shape;126;p6">
            <a:extLst>
              <a:ext uri="{FF2B5EF4-FFF2-40B4-BE49-F238E27FC236}">
                <a16:creationId xmlns:a16="http://schemas.microsoft.com/office/drawing/2014/main" id="{55568E68-01DB-CCF6-EA68-371E1FB9775D}"/>
              </a:ext>
            </a:extLst>
          </p:cNvPr>
          <p:cNvSpPr txBox="1">
            <a:spLocks/>
          </p:cNvSpPr>
          <p:nvPr/>
        </p:nvSpPr>
        <p:spPr>
          <a:xfrm>
            <a:off x="580252" y="1778687"/>
            <a:ext cx="4373812" cy="379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oxima Nova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Proxima Nova"/>
              <a:buNone/>
              <a:defRPr sz="15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Proxima Nova"/>
              <a:buNone/>
              <a:defRPr sz="135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Inisialisasi Variabel dan Objek</a:t>
            </a:r>
            <a:endParaRPr lang="en-ID" sz="1800" b="0" kern="100" dirty="0">
              <a:effectLst/>
              <a:latin typeface="Coolvetica Rg" panose="020B06030306020200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" name="Google Shape;126;p6">
            <a:extLst>
              <a:ext uri="{FF2B5EF4-FFF2-40B4-BE49-F238E27FC236}">
                <a16:creationId xmlns:a16="http://schemas.microsoft.com/office/drawing/2014/main" id="{10AFB41A-27A4-F012-1E60-200BD39FF3C5}"/>
              </a:ext>
            </a:extLst>
          </p:cNvPr>
          <p:cNvSpPr txBox="1">
            <a:spLocks/>
          </p:cNvSpPr>
          <p:nvPr/>
        </p:nvSpPr>
        <p:spPr>
          <a:xfrm>
            <a:off x="575493" y="2366445"/>
            <a:ext cx="4373812" cy="379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oxima Nova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Proxima Nova"/>
              <a:buNone/>
              <a:defRPr sz="15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Proxima Nova"/>
              <a:buNone/>
              <a:defRPr sz="135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Membuat Objek </a:t>
            </a:r>
            <a:r>
              <a:rPr lang="en-US" sz="1800" b="0" dirty="0" err="1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Servicetype</a:t>
            </a:r>
            <a:endParaRPr lang="en-ID" sz="1800" b="0" kern="100" dirty="0">
              <a:effectLst/>
              <a:latin typeface="Coolvetica Rg" panose="020B06030306020200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Google Shape;123;p6">
            <a:extLst>
              <a:ext uri="{FF2B5EF4-FFF2-40B4-BE49-F238E27FC236}">
                <a16:creationId xmlns:a16="http://schemas.microsoft.com/office/drawing/2014/main" id="{FF95A062-0B53-41D0-B0AC-75B96F19FA93}"/>
              </a:ext>
            </a:extLst>
          </p:cNvPr>
          <p:cNvSpPr txBox="1">
            <a:spLocks/>
          </p:cNvSpPr>
          <p:nvPr/>
        </p:nvSpPr>
        <p:spPr>
          <a:xfrm>
            <a:off x="406721" y="2039939"/>
            <a:ext cx="5173605" cy="379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None/>
              <a:defRPr sz="1400" b="0" i="0" u="none" strike="noStrike" cap="none">
                <a:solidFill>
                  <a:schemeClr val="tx1"/>
                </a:solidFill>
                <a:latin typeface="Lato" panose="020F0502020204030203" pitchFamily="34" charset="0"/>
                <a:ea typeface="Proxima Nova"/>
                <a:cs typeface="Proxima Nova"/>
                <a:sym typeface="Proxima Nova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457200" lvl="1" indent="0" algn="l">
              <a:lnSpc>
                <a:spcPct val="107000"/>
              </a:lnSpc>
              <a:spcAft>
                <a:spcPts val="800"/>
              </a:spcAft>
              <a:buSzPts val="1000"/>
              <a:buFont typeface="Proxima Nova"/>
              <a:buNone/>
              <a:tabLst>
                <a:tab pos="914400" algn="l"/>
              </a:tabLst>
            </a:pPr>
            <a:r>
              <a:rPr lang="id-ID" sz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Objek scanner dibuat untuk menerima input dari pengguna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6" name="Google Shape;123;p6">
            <a:extLst>
              <a:ext uri="{FF2B5EF4-FFF2-40B4-BE49-F238E27FC236}">
                <a16:creationId xmlns:a16="http://schemas.microsoft.com/office/drawing/2014/main" id="{0541DAF3-F308-F57F-1249-1244D58F567E}"/>
              </a:ext>
            </a:extLst>
          </p:cNvPr>
          <p:cNvSpPr txBox="1">
            <a:spLocks/>
          </p:cNvSpPr>
          <p:nvPr/>
        </p:nvSpPr>
        <p:spPr>
          <a:xfrm>
            <a:off x="63821" y="2681037"/>
            <a:ext cx="7297100" cy="379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None/>
              <a:defRPr sz="1400" b="0" i="0" u="none" strike="noStrike" cap="none">
                <a:solidFill>
                  <a:schemeClr val="tx1"/>
                </a:solidFill>
                <a:latin typeface="Lato" panose="020F0502020204030203" pitchFamily="34" charset="0"/>
                <a:ea typeface="Proxima Nova"/>
                <a:cs typeface="Proxima Nova"/>
                <a:sym typeface="Proxima Nova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457200" lvl="1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id-ID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Objek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SuperCepat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Reguler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dan Ekonomi</a:t>
            </a:r>
            <a:r>
              <a:rPr lang="id-ID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dibuat dari kelas </a:t>
            </a:r>
            <a:r>
              <a:rPr lang="en-US" sz="1200" b="1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SuperCepat</a:t>
            </a:r>
            <a:r>
              <a:rPr lang="en-US" sz="12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b="1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Reguler</a:t>
            </a:r>
            <a:r>
              <a:rPr lang="en-US" sz="12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dan Ekonomi</a:t>
            </a:r>
            <a:endParaRPr lang="en-ID" sz="110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Google Shape;126;p6">
            <a:extLst>
              <a:ext uri="{FF2B5EF4-FFF2-40B4-BE49-F238E27FC236}">
                <a16:creationId xmlns:a16="http://schemas.microsoft.com/office/drawing/2014/main" id="{3E712A18-5608-E90E-D5E4-1DF9AF74B476}"/>
              </a:ext>
            </a:extLst>
          </p:cNvPr>
          <p:cNvSpPr txBox="1">
            <a:spLocks/>
          </p:cNvSpPr>
          <p:nvPr/>
        </p:nvSpPr>
        <p:spPr>
          <a:xfrm>
            <a:off x="573730" y="3060883"/>
            <a:ext cx="4373812" cy="379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oxima Nova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Proxima Nova"/>
              <a:buNone/>
              <a:defRPr sz="15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Proxima Nova"/>
              <a:buNone/>
              <a:defRPr sz="135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Memilih </a:t>
            </a:r>
            <a:r>
              <a:rPr lang="en-US" sz="1800" b="0" dirty="0" err="1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Servicetype</a:t>
            </a:r>
            <a:endParaRPr lang="en-ID" sz="1800" b="0" kern="100" dirty="0">
              <a:effectLst/>
              <a:latin typeface="Coolvetica Rg" panose="020B06030306020200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Google Shape;123;p6">
            <a:extLst>
              <a:ext uri="{FF2B5EF4-FFF2-40B4-BE49-F238E27FC236}">
                <a16:creationId xmlns:a16="http://schemas.microsoft.com/office/drawing/2014/main" id="{EDB2E282-F953-DF95-2060-8E7B19C5B10B}"/>
              </a:ext>
            </a:extLst>
          </p:cNvPr>
          <p:cNvSpPr txBox="1">
            <a:spLocks/>
          </p:cNvSpPr>
          <p:nvPr/>
        </p:nvSpPr>
        <p:spPr>
          <a:xfrm>
            <a:off x="-416239" y="3335610"/>
            <a:ext cx="7297100" cy="379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None/>
              <a:defRPr sz="1400" b="0" i="0" u="none" strike="noStrike" cap="none">
                <a:solidFill>
                  <a:schemeClr val="tx1"/>
                </a:solidFill>
                <a:latin typeface="Lato" panose="020F0502020204030203" pitchFamily="34" charset="0"/>
                <a:ea typeface="Proxima Nova"/>
                <a:cs typeface="Proxima Nova"/>
                <a:sym typeface="Proxima Nova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457200" lvl="1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id-ID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 diminta untuk memilih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servicetype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SuperCepat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Reguler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Ekonomi</a:t>
            </a:r>
            <a:endParaRPr lang="en-ID" sz="110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endParaRPr lang="en-ID" sz="110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Google Shape;126;p6">
            <a:extLst>
              <a:ext uri="{FF2B5EF4-FFF2-40B4-BE49-F238E27FC236}">
                <a16:creationId xmlns:a16="http://schemas.microsoft.com/office/drawing/2014/main" id="{A316F175-1348-99DE-F685-DDE5E96C2046}"/>
              </a:ext>
            </a:extLst>
          </p:cNvPr>
          <p:cNvSpPr txBox="1">
            <a:spLocks/>
          </p:cNvSpPr>
          <p:nvPr/>
        </p:nvSpPr>
        <p:spPr>
          <a:xfrm>
            <a:off x="573730" y="3673345"/>
            <a:ext cx="4373812" cy="379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oxima Nova"/>
              <a:buNone/>
              <a:defRPr sz="2000" b="1" i="0" u="none" strike="noStrike" cap="none">
                <a:solidFill>
                  <a:schemeClr val="bg1"/>
                </a:solidFill>
                <a:latin typeface="Sora SemiBold" pitchFamily="2" charset="0"/>
                <a:ea typeface="Sora SemiBold" pitchFamily="2" charset="0"/>
                <a:cs typeface="Sora SemiBold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Proxima Nova"/>
              <a:buNone/>
              <a:defRPr sz="15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Proxima Nova"/>
              <a:buNone/>
              <a:defRPr sz="135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Proxima Nova"/>
              <a:buNone/>
              <a:defRPr sz="1200" b="0" i="0" u="none" strike="noStrike" cap="none">
                <a:solidFill>
                  <a:srgbClr val="888888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 sz="1800" b="0" dirty="0">
                <a:effectLst/>
                <a:latin typeface="Coolvetica Rg" panose="020B0603030602020004" pitchFamily="34" charset="0"/>
                <a:ea typeface="Calibri" panose="020F0502020204030204" pitchFamily="34" charset="0"/>
              </a:rPr>
              <a:t>Memproses Pemesanan</a:t>
            </a:r>
            <a:endParaRPr lang="en-ID" sz="1800" b="0" kern="100" dirty="0">
              <a:effectLst/>
              <a:latin typeface="Coolvetica Rg" panose="020B06030306020200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0" name="Google Shape;123;p6">
            <a:extLst>
              <a:ext uri="{FF2B5EF4-FFF2-40B4-BE49-F238E27FC236}">
                <a16:creationId xmlns:a16="http://schemas.microsoft.com/office/drawing/2014/main" id="{9324C5F0-8F64-DD71-C63E-D72C7369F704}"/>
              </a:ext>
            </a:extLst>
          </p:cNvPr>
          <p:cNvSpPr txBox="1">
            <a:spLocks/>
          </p:cNvSpPr>
          <p:nvPr/>
        </p:nvSpPr>
        <p:spPr>
          <a:xfrm>
            <a:off x="406721" y="3948853"/>
            <a:ext cx="8203879" cy="587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None/>
              <a:defRPr sz="1400" b="0" i="0" u="none" strike="noStrike" cap="none">
                <a:solidFill>
                  <a:schemeClr val="tx1"/>
                </a:solidFill>
                <a:latin typeface="Lato" panose="020F0502020204030203" pitchFamily="34" charset="0"/>
                <a:ea typeface="Proxima Nova"/>
                <a:cs typeface="Proxima Nova"/>
                <a:sym typeface="Proxima Nova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•"/>
              <a:defRPr sz="16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457200" lvl="1" indent="0" algn="l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id-ID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Berdasarkan pilihan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Servicetype</a:t>
            </a:r>
            <a:r>
              <a:rPr lang="id-ID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program memanggil 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pada class masing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masing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servicetype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dan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dihitung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estimasi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harga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estimasi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waktu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tiba</a:t>
            </a:r>
            <a:r>
              <a:rPr lang="en-US" sz="1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110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indent="0" algn="l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endParaRPr lang="en-ID" sz="110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>
          <a:xfrm>
            <a:off x="430724" y="266113"/>
            <a:ext cx="7696200" cy="528927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l"/>
            <a:r>
              <a:rPr lang="en-US" sz="4000" noProof="0" dirty="0">
                <a:latin typeface="Adventuro" panose="02000600000000000000" pitchFamily="50" charset="0"/>
              </a:rPr>
              <a:t>Diagram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E1F91BE-F3D2-0E06-8800-79C2D74E13E7}"/>
              </a:ext>
            </a:extLst>
          </p:cNvPr>
          <p:cNvGrpSpPr/>
          <p:nvPr/>
        </p:nvGrpSpPr>
        <p:grpSpPr>
          <a:xfrm rot="1747060" flipH="1">
            <a:off x="-931799" y="4449562"/>
            <a:ext cx="3161711" cy="869808"/>
            <a:chOff x="6833681" y="4319359"/>
            <a:chExt cx="3225252" cy="887288"/>
          </a:xfrm>
        </p:grpSpPr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07A9EEF4-E4BE-53CC-A8FA-8C1F3CA66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3681" y="4319359"/>
              <a:ext cx="2724237" cy="815572"/>
            </a:xfrm>
            <a:prstGeom prst="rect">
              <a:avLst/>
            </a:prstGeom>
          </p:spPr>
        </p:pic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5EABBCDB-55DB-129E-85B6-0BBDF5847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9AC9AB6C-79F5-FAA7-646B-6786D799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2092CA0-279C-8C3A-A55A-AE152E9FA4FC}"/>
              </a:ext>
            </a:extLst>
          </p:cNvPr>
          <p:cNvGrpSpPr/>
          <p:nvPr/>
        </p:nvGrpSpPr>
        <p:grpSpPr>
          <a:xfrm rot="12877556" flipH="1">
            <a:off x="7171010" y="-90060"/>
            <a:ext cx="3161133" cy="869447"/>
            <a:chOff x="6834271" y="4319727"/>
            <a:chExt cx="3224662" cy="886920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E46D753E-72A0-56DE-065D-5ADA1834D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flipH="1">
              <a:off x="6834271" y="4319727"/>
              <a:ext cx="2724237" cy="815572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793C4F18-3B28-2475-A67F-FE35A0C1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7286058" y="4446019"/>
              <a:ext cx="2319946" cy="695228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4E183DAF-4863-4FC6-5418-04A1C0911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8058080" y="4594703"/>
              <a:ext cx="2000853" cy="611944"/>
            </a:xfrm>
            <a:prstGeom prst="rect">
              <a:avLst/>
            </a:prstGeom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0D5FB18E-CFA4-F608-A189-491291D7BF4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705" y="1081377"/>
            <a:ext cx="4698305" cy="327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887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1056</TotalTime>
  <Words>484</Words>
  <Application>Microsoft Office PowerPoint</Application>
  <PresentationFormat>On-screen Show (16:9)</PresentationFormat>
  <Paragraphs>81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5" baseType="lpstr">
      <vt:lpstr>Anaheim</vt:lpstr>
      <vt:lpstr>Sora SemiBold</vt:lpstr>
      <vt:lpstr>Bebas Neue</vt:lpstr>
      <vt:lpstr>Arial</vt:lpstr>
      <vt:lpstr>Calibri</vt:lpstr>
      <vt:lpstr>Lato</vt:lpstr>
      <vt:lpstr>Proxima Nova</vt:lpstr>
      <vt:lpstr>Coolvetica Rg</vt:lpstr>
      <vt:lpstr>Adventuro</vt:lpstr>
      <vt:lpstr>Times New Roman</vt:lpstr>
      <vt:lpstr>Sora</vt:lpstr>
      <vt:lpstr>Proxima Nova Semibold</vt:lpstr>
      <vt:lpstr>Slidesgo Final Pages</vt:lpstr>
      <vt:lpstr>Aplikasi Ekspedisi  J&amp;T Express</vt:lpstr>
      <vt:lpstr>Aplikasi Ekspedisi  J&amp;T Express</vt:lpstr>
      <vt:lpstr>Introduction</vt:lpstr>
      <vt:lpstr>Table of contents</vt:lpstr>
      <vt:lpstr>Deskripsi dan Fitur</vt:lpstr>
      <vt:lpstr>Deskripsi</vt:lpstr>
      <vt:lpstr>Fitur</vt:lpstr>
      <vt:lpstr>Alur Kerja</vt:lpstr>
      <vt:lpstr>Diagram</vt:lpstr>
      <vt:lpstr>User Interface</vt:lpstr>
      <vt:lpstr>User Interface</vt:lpstr>
      <vt:lpstr>User Interface</vt:lpstr>
      <vt:lpstr>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Consulting with Morph Transition</dc:title>
  <cp:lastModifiedBy>Fadhila Widya Putra Mahardika</cp:lastModifiedBy>
  <cp:revision>9</cp:revision>
  <dcterms:created xsi:type="dcterms:W3CDTF">2021-10-12T08:06:43Z</dcterms:created>
  <dcterms:modified xsi:type="dcterms:W3CDTF">2024-01-11T03:38:25Z</dcterms:modified>
</cp:coreProperties>
</file>